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1"/>
  </p:sldMasterIdLst>
  <p:sldIdLst>
    <p:sldId id="256" r:id="rId2"/>
  </p:sldIdLst>
  <p:sldSz cx="7772400" cy="164592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637A"/>
    <a:srgbClr val="26BDE2"/>
    <a:srgbClr val="00A4C6"/>
    <a:srgbClr val="E5243B"/>
    <a:srgbClr val="005493"/>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32"/>
    <p:restoredTop sz="95846"/>
  </p:normalViewPr>
  <p:slideViewPr>
    <p:cSldViewPr snapToGrid="0" snapToObjects="1">
      <p:cViewPr>
        <p:scale>
          <a:sx n="79" d="100"/>
          <a:sy n="79" d="100"/>
        </p:scale>
        <p:origin x="2248"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382422848735147E-2"/>
          <c:y val="3.2161468312412414E-2"/>
          <c:w val="0.88187967828855562"/>
          <c:h val="0.81941069559032564"/>
        </c:manualLayout>
      </c:layout>
      <c:barChart>
        <c:barDir val="col"/>
        <c:grouping val="clustered"/>
        <c:varyColors val="0"/>
        <c:ser>
          <c:idx val="0"/>
          <c:order val="0"/>
          <c:tx>
            <c:strRef>
              <c:f>Sheet1!$B$1</c:f>
              <c:strCache>
                <c:ptCount val="1"/>
                <c:pt idx="0">
                  <c:v>Series 1</c:v>
                </c:pt>
              </c:strCache>
            </c:strRef>
          </c:tx>
          <c:spPr>
            <a:pattFill prst="dkHorz">
              <a:fgClr>
                <a:srgbClr val="00A4C6"/>
              </a:fgClr>
              <a:bgClr>
                <a:schemeClr val="bg1"/>
              </a:bgClr>
            </a:pattFill>
            <a:ln>
              <a:noFill/>
            </a:ln>
            <a:effectLst>
              <a:innerShdw>
                <a:schemeClr val="accent1"/>
              </a:innerShdw>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6E0-2C4B-B326-FBAC5602B2F9}"/>
            </c:ext>
          </c:extLst>
        </c:ser>
        <c:dLbls>
          <c:showLegendKey val="0"/>
          <c:showVal val="0"/>
          <c:showCatName val="0"/>
          <c:showSerName val="0"/>
          <c:showPercent val="0"/>
          <c:showBubbleSize val="0"/>
        </c:dLbls>
        <c:gapWidth val="164"/>
        <c:overlap val="-22"/>
        <c:axId val="837920351"/>
        <c:axId val="837923087"/>
      </c:barChart>
      <c:catAx>
        <c:axId val="837920351"/>
        <c:scaling>
          <c:orientation val="minMax"/>
        </c:scaling>
        <c:delete val="0"/>
        <c:axPos val="b"/>
        <c:numFmt formatCode="General" sourceLinked="1"/>
        <c:majorTickMark val="none"/>
        <c:minorTickMark val="none"/>
        <c:tickLblPos val="nextTo"/>
        <c:spPr>
          <a:noFill/>
          <a:ln w="19050" cap="flat" cmpd="sng" algn="ctr">
            <a:solidFill>
              <a:schemeClr val="bg1"/>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837923087"/>
        <c:crosses val="autoZero"/>
        <c:auto val="1"/>
        <c:lblAlgn val="ctr"/>
        <c:lblOffset val="100"/>
        <c:noMultiLvlLbl val="0"/>
      </c:catAx>
      <c:valAx>
        <c:axId val="837923087"/>
        <c:scaling>
          <c:orientation val="minMax"/>
        </c:scaling>
        <c:delete val="0"/>
        <c:axPos val="l"/>
        <c:numFmt formatCode="General" sourceLinked="1"/>
        <c:majorTickMark val="none"/>
        <c:minorTickMark val="none"/>
        <c:tickLblPos val="nextTo"/>
        <c:spPr>
          <a:noFill/>
          <a:ln>
            <a:solidFill>
              <a:schemeClr val="bg1"/>
            </a:solid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837920351"/>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1C637A"/>
              </a:solidFill>
              <a:ln w="19050">
                <a:solidFill>
                  <a:schemeClr val="lt1"/>
                </a:solidFill>
              </a:ln>
              <a:effectLst/>
            </c:spPr>
            <c:extLst>
              <c:ext xmlns:c16="http://schemas.microsoft.com/office/drawing/2014/chart" uri="{C3380CC4-5D6E-409C-BE32-E72D297353CC}">
                <c16:uniqueId val="{00000004-D0B2-D64F-B290-A9D779E601A6}"/>
              </c:ext>
            </c:extLst>
          </c:dPt>
          <c:dPt>
            <c:idx val="1"/>
            <c:bubble3D val="0"/>
            <c:spPr>
              <a:solidFill>
                <a:srgbClr val="00A4C6"/>
              </a:solidFill>
              <a:ln w="19050">
                <a:solidFill>
                  <a:schemeClr val="lt1"/>
                </a:solidFill>
              </a:ln>
              <a:effectLst/>
            </c:spPr>
            <c:extLst>
              <c:ext xmlns:c16="http://schemas.microsoft.com/office/drawing/2014/chart" uri="{C3380CC4-5D6E-409C-BE32-E72D297353CC}">
                <c16:uniqueId val="{00000001-D0B2-D64F-B290-A9D779E601A6}"/>
              </c:ext>
            </c:extLst>
          </c:dPt>
          <c:dPt>
            <c:idx val="2"/>
            <c:bubble3D val="0"/>
            <c:spPr>
              <a:solidFill>
                <a:srgbClr val="00A4C6">
                  <a:alpha val="29020"/>
                </a:srgbClr>
              </a:solidFill>
              <a:ln w="19050">
                <a:solidFill>
                  <a:schemeClr val="lt1"/>
                </a:solidFill>
              </a:ln>
              <a:effectLst/>
            </c:spPr>
            <c:extLst>
              <c:ext xmlns:c16="http://schemas.microsoft.com/office/drawing/2014/chart" uri="{C3380CC4-5D6E-409C-BE32-E72D297353CC}">
                <c16:uniqueId val="{00000002-D0B2-D64F-B290-A9D779E601A6}"/>
              </c:ext>
            </c:extLst>
          </c:dPt>
          <c:dPt>
            <c:idx val="3"/>
            <c:bubble3D val="0"/>
            <c:spPr>
              <a:solidFill>
                <a:schemeClr val="bg2"/>
              </a:solidFill>
              <a:ln w="19050">
                <a:solidFill>
                  <a:schemeClr val="lt1"/>
                </a:solidFill>
              </a:ln>
              <a:effectLst/>
            </c:spPr>
            <c:extLst>
              <c:ext xmlns:c16="http://schemas.microsoft.com/office/drawing/2014/chart" uri="{C3380CC4-5D6E-409C-BE32-E72D297353CC}">
                <c16:uniqueId val="{00000003-D0B2-D64F-B290-A9D779E601A6}"/>
              </c:ext>
            </c:extLst>
          </c:dPt>
          <c:dLbls>
            <c:dLbl>
              <c:idx val="0"/>
              <c:showLegendKey val="0"/>
              <c:showVal val="0"/>
              <c:showCatName val="0"/>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4-D0B2-D64F-B290-A9D779E601A6}"/>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separator> </c:separator>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3</c:v>
                </c:pt>
                <c:pt idx="2">
                  <c:v>1</c:v>
                </c:pt>
                <c:pt idx="3">
                  <c:v>2</c:v>
                </c:pt>
              </c:numCache>
            </c:numRef>
          </c:val>
          <c:extLst>
            <c:ext xmlns:c16="http://schemas.microsoft.com/office/drawing/2014/chart" uri="{C3380CC4-5D6E-409C-BE32-E72D297353CC}">
              <c16:uniqueId val="{00000000-D0B2-D64F-B290-A9D779E601A6}"/>
            </c:ext>
          </c:extLst>
        </c:ser>
        <c:dLbls>
          <c:showLegendKey val="0"/>
          <c:showVal val="0"/>
          <c:showCatName val="0"/>
          <c:showSerName val="0"/>
          <c:showPercent val="0"/>
          <c:showBubbleSize val="0"/>
          <c:showLeaderLines val="1"/>
        </c:dLbls>
        <c:firstSliceAng val="0"/>
        <c:holeSize val="55"/>
      </c:doughnutChart>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egendEntry>
        <c:idx val="2"/>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egendEntry>
        <c:idx val="3"/>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Entry>
      <c:layout>
        <c:manualLayout>
          <c:xMode val="edge"/>
          <c:yMode val="edge"/>
          <c:x val="0.63365745027763698"/>
          <c:y val="0.19829181561353615"/>
          <c:w val="0.31020098564110432"/>
          <c:h val="0.67013636739863414"/>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9F58D-3A2C-CD4F-8444-021ECB7D7768}"/>
              </a:ext>
            </a:extLst>
          </p:cNvPr>
          <p:cNvSpPr>
            <a:spLocks noGrp="1"/>
          </p:cNvSpPr>
          <p:nvPr>
            <p:ph type="ctrTitle"/>
          </p:nvPr>
        </p:nvSpPr>
        <p:spPr>
          <a:xfrm>
            <a:off x="971550" y="2693671"/>
            <a:ext cx="5829300" cy="5730240"/>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3E6685C9-8742-1048-9AEF-F8610F370AAC}"/>
              </a:ext>
            </a:extLst>
          </p:cNvPr>
          <p:cNvSpPr>
            <a:spLocks noGrp="1"/>
          </p:cNvSpPr>
          <p:nvPr>
            <p:ph type="subTitle" idx="1"/>
          </p:nvPr>
        </p:nvSpPr>
        <p:spPr>
          <a:xfrm>
            <a:off x="971550" y="8644891"/>
            <a:ext cx="5829300" cy="3973829"/>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A662A0BA-35AC-1041-83F3-9E14668D5B6A}"/>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6031C721-2D97-4D4D-A89D-99DCB49BB8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761576-2D2F-204A-93FB-B3EE9DDEDD0D}"/>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15416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3F1C8-FA9B-044F-9B0B-D32277438E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718225E-7F0B-614B-8F66-A491925920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475CC-CE4C-9B4D-85E3-3FC80247A767}"/>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5DA74A35-10D5-A649-B697-D12B144781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D7531C-5357-2E4C-9144-68153D98AB5E}"/>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365683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3D9AB1-9287-C44D-937A-E2B001D6A8B8}"/>
              </a:ext>
            </a:extLst>
          </p:cNvPr>
          <p:cNvSpPr>
            <a:spLocks noGrp="1"/>
          </p:cNvSpPr>
          <p:nvPr>
            <p:ph type="title" orient="vert"/>
          </p:nvPr>
        </p:nvSpPr>
        <p:spPr>
          <a:xfrm>
            <a:off x="5562124" y="876300"/>
            <a:ext cx="1675924" cy="13948411"/>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B3AD07B-294F-AE46-9E0E-B977DFB7F497}"/>
              </a:ext>
            </a:extLst>
          </p:cNvPr>
          <p:cNvSpPr>
            <a:spLocks noGrp="1"/>
          </p:cNvSpPr>
          <p:nvPr>
            <p:ph type="body" orient="vert" idx="1"/>
          </p:nvPr>
        </p:nvSpPr>
        <p:spPr>
          <a:xfrm>
            <a:off x="534353" y="876300"/>
            <a:ext cx="4930616" cy="139484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1E0312-F185-FF46-9E1B-E774750B7830}"/>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74397CA0-7D8C-8846-B9B2-710CF7D143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D639DC-9951-C545-BA21-2E2A6791E1AF}"/>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1402384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200E1-CE4F-CF4D-82AC-56210C3C80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A954EA-99D0-A240-8301-CA84577E88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CD38DC-6619-4340-B2BB-DEBA0F3BF012}"/>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40167594-0A7D-104A-94D9-172636816E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239B89-5B2D-9D4A-8C7B-6E94B9CC6992}"/>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438371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86CA3-3DF8-FF48-B274-1E1F00E298D7}"/>
              </a:ext>
            </a:extLst>
          </p:cNvPr>
          <p:cNvSpPr>
            <a:spLocks noGrp="1"/>
          </p:cNvSpPr>
          <p:nvPr>
            <p:ph type="title"/>
          </p:nvPr>
        </p:nvSpPr>
        <p:spPr>
          <a:xfrm>
            <a:off x="530304" y="4103372"/>
            <a:ext cx="6703695" cy="6846569"/>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1A70AE32-479C-7F4E-9774-6D734E90BDB6}"/>
              </a:ext>
            </a:extLst>
          </p:cNvPr>
          <p:cNvSpPr>
            <a:spLocks noGrp="1"/>
          </p:cNvSpPr>
          <p:nvPr>
            <p:ph type="body" idx="1"/>
          </p:nvPr>
        </p:nvSpPr>
        <p:spPr>
          <a:xfrm>
            <a:off x="530304" y="11014712"/>
            <a:ext cx="6703695" cy="3600449"/>
          </a:xfrm>
        </p:spPr>
        <p:txBody>
          <a:bodyPr/>
          <a:lstStyle>
            <a:lvl1pPr marL="0" indent="0">
              <a:buNone/>
              <a:defRPr sz="1530">
                <a:solidFill>
                  <a:schemeClr val="tx1">
                    <a:tint val="75000"/>
                  </a:schemeClr>
                </a:solidFill>
              </a:defRPr>
            </a:lvl1pPr>
            <a:lvl2pPr marL="291465" indent="0">
              <a:buNone/>
              <a:defRPr sz="1275">
                <a:solidFill>
                  <a:schemeClr val="tx1">
                    <a:tint val="75000"/>
                  </a:schemeClr>
                </a:solidFill>
              </a:defRPr>
            </a:lvl2pPr>
            <a:lvl3pPr marL="582930" indent="0">
              <a:buNone/>
              <a:defRPr sz="1148">
                <a:solidFill>
                  <a:schemeClr val="tx1">
                    <a:tint val="75000"/>
                  </a:schemeClr>
                </a:solidFill>
              </a:defRPr>
            </a:lvl3pPr>
            <a:lvl4pPr marL="874395" indent="0">
              <a:buNone/>
              <a:defRPr sz="1020">
                <a:solidFill>
                  <a:schemeClr val="tx1">
                    <a:tint val="75000"/>
                  </a:schemeClr>
                </a:solidFill>
              </a:defRPr>
            </a:lvl4pPr>
            <a:lvl5pPr marL="1165860" indent="0">
              <a:buNone/>
              <a:defRPr sz="1020">
                <a:solidFill>
                  <a:schemeClr val="tx1">
                    <a:tint val="75000"/>
                  </a:schemeClr>
                </a:solidFill>
              </a:defRPr>
            </a:lvl5pPr>
            <a:lvl6pPr marL="1457325" indent="0">
              <a:buNone/>
              <a:defRPr sz="1020">
                <a:solidFill>
                  <a:schemeClr val="tx1">
                    <a:tint val="75000"/>
                  </a:schemeClr>
                </a:solidFill>
              </a:defRPr>
            </a:lvl6pPr>
            <a:lvl7pPr marL="1748790" indent="0">
              <a:buNone/>
              <a:defRPr sz="1020">
                <a:solidFill>
                  <a:schemeClr val="tx1">
                    <a:tint val="75000"/>
                  </a:schemeClr>
                </a:solidFill>
              </a:defRPr>
            </a:lvl7pPr>
            <a:lvl8pPr marL="2040255" indent="0">
              <a:buNone/>
              <a:defRPr sz="1020">
                <a:solidFill>
                  <a:schemeClr val="tx1">
                    <a:tint val="75000"/>
                  </a:schemeClr>
                </a:solidFill>
              </a:defRPr>
            </a:lvl8pPr>
            <a:lvl9pPr marL="2331720" indent="0">
              <a:buNone/>
              <a:defRPr sz="102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ADF30B-5E9D-E847-BFDC-0AE7B30F07A1}"/>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BC1F830A-921B-1349-B44E-CA3FABA487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678D6F-02A0-C14F-A65B-5ABA4EE2519A}"/>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735430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66050-A930-C047-A4C8-05D0304EC1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075943-CD6B-A640-8EC7-38675F36B64A}"/>
              </a:ext>
            </a:extLst>
          </p:cNvPr>
          <p:cNvSpPr>
            <a:spLocks noGrp="1"/>
          </p:cNvSpPr>
          <p:nvPr>
            <p:ph sz="half" idx="1"/>
          </p:nvPr>
        </p:nvSpPr>
        <p:spPr>
          <a:xfrm>
            <a:off x="534353" y="4381500"/>
            <a:ext cx="3303270" cy="104432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4243F5-4CF2-4645-9D9F-662BE619CE21}"/>
              </a:ext>
            </a:extLst>
          </p:cNvPr>
          <p:cNvSpPr>
            <a:spLocks noGrp="1"/>
          </p:cNvSpPr>
          <p:nvPr>
            <p:ph sz="half" idx="2"/>
          </p:nvPr>
        </p:nvSpPr>
        <p:spPr>
          <a:xfrm>
            <a:off x="3934778" y="4381500"/>
            <a:ext cx="3303270" cy="104432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DD39D3-7D25-C047-B365-DA39B78BDC14}"/>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6" name="Footer Placeholder 5">
            <a:extLst>
              <a:ext uri="{FF2B5EF4-FFF2-40B4-BE49-F238E27FC236}">
                <a16:creationId xmlns:a16="http://schemas.microsoft.com/office/drawing/2014/main" id="{D13E941B-4092-9347-870A-2C7E400100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AF8157-088E-C642-85EE-7C11CFC6A5FF}"/>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022886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D0E4F-D5C9-CA43-86A8-19E00AEB7208}"/>
              </a:ext>
            </a:extLst>
          </p:cNvPr>
          <p:cNvSpPr>
            <a:spLocks noGrp="1"/>
          </p:cNvSpPr>
          <p:nvPr>
            <p:ph type="title"/>
          </p:nvPr>
        </p:nvSpPr>
        <p:spPr>
          <a:xfrm>
            <a:off x="535365" y="876301"/>
            <a:ext cx="6703695" cy="3181351"/>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C05BFA-BDA2-E44D-AB7B-CA919FF24E15}"/>
              </a:ext>
            </a:extLst>
          </p:cNvPr>
          <p:cNvSpPr>
            <a:spLocks noGrp="1"/>
          </p:cNvSpPr>
          <p:nvPr>
            <p:ph type="body" idx="1"/>
          </p:nvPr>
        </p:nvSpPr>
        <p:spPr>
          <a:xfrm>
            <a:off x="535365" y="4034791"/>
            <a:ext cx="3288089" cy="1977389"/>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91AC8F32-13EF-5E4F-8D3B-DD5DA3BDC58A}"/>
              </a:ext>
            </a:extLst>
          </p:cNvPr>
          <p:cNvSpPr>
            <a:spLocks noGrp="1"/>
          </p:cNvSpPr>
          <p:nvPr>
            <p:ph sz="half" idx="2"/>
          </p:nvPr>
        </p:nvSpPr>
        <p:spPr>
          <a:xfrm>
            <a:off x="535365" y="6012180"/>
            <a:ext cx="3288089" cy="88430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B14CE2-6D21-C849-AD74-A5A75F7C3913}"/>
              </a:ext>
            </a:extLst>
          </p:cNvPr>
          <p:cNvSpPr>
            <a:spLocks noGrp="1"/>
          </p:cNvSpPr>
          <p:nvPr>
            <p:ph type="body" sz="quarter" idx="3"/>
          </p:nvPr>
        </p:nvSpPr>
        <p:spPr>
          <a:xfrm>
            <a:off x="3934778" y="4034791"/>
            <a:ext cx="3304282" cy="1977389"/>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2E9213DB-36E0-054E-80D3-6CF1C0366493}"/>
              </a:ext>
            </a:extLst>
          </p:cNvPr>
          <p:cNvSpPr>
            <a:spLocks noGrp="1"/>
          </p:cNvSpPr>
          <p:nvPr>
            <p:ph sz="quarter" idx="4"/>
          </p:nvPr>
        </p:nvSpPr>
        <p:spPr>
          <a:xfrm>
            <a:off x="3934778" y="6012180"/>
            <a:ext cx="3304282" cy="88430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5475109-9869-BA48-A47A-AC7C9BFB567F}"/>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8" name="Footer Placeholder 7">
            <a:extLst>
              <a:ext uri="{FF2B5EF4-FFF2-40B4-BE49-F238E27FC236}">
                <a16:creationId xmlns:a16="http://schemas.microsoft.com/office/drawing/2014/main" id="{3D0BF47F-6669-0042-A893-C539F5364BE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9DA29C9-7E4D-5A47-896E-E2D9B705CEFB}"/>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3034225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03B95-F803-EC44-924D-DB98094799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FC25F6D-7A57-F742-ADFE-E8CB52DEE79D}"/>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4" name="Footer Placeholder 3">
            <a:extLst>
              <a:ext uri="{FF2B5EF4-FFF2-40B4-BE49-F238E27FC236}">
                <a16:creationId xmlns:a16="http://schemas.microsoft.com/office/drawing/2014/main" id="{AE7309A8-6E9E-1F47-A739-F4E5C166F19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79A69C-094E-EE4F-A0EF-1F77635B98B8}"/>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372360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DF168E-6B31-B64E-B3EC-F955FA273639}"/>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3" name="Footer Placeholder 2">
            <a:extLst>
              <a:ext uri="{FF2B5EF4-FFF2-40B4-BE49-F238E27FC236}">
                <a16:creationId xmlns:a16="http://schemas.microsoft.com/office/drawing/2014/main" id="{73FBB69D-B368-E64A-B75C-23A97D68180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F20B1B2-7D4F-5040-A608-554C4BD2EF27}"/>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3443777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AC1CD-A6C1-6841-A082-2C5446266174}"/>
              </a:ext>
            </a:extLst>
          </p:cNvPr>
          <p:cNvSpPr>
            <a:spLocks noGrp="1"/>
          </p:cNvSpPr>
          <p:nvPr>
            <p:ph type="title"/>
          </p:nvPr>
        </p:nvSpPr>
        <p:spPr>
          <a:xfrm>
            <a:off x="535365" y="1097280"/>
            <a:ext cx="2506801" cy="384048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6660A795-7E8A-C44A-8B4D-32AEADAED481}"/>
              </a:ext>
            </a:extLst>
          </p:cNvPr>
          <p:cNvSpPr>
            <a:spLocks noGrp="1"/>
          </p:cNvSpPr>
          <p:nvPr>
            <p:ph idx="1"/>
          </p:nvPr>
        </p:nvSpPr>
        <p:spPr>
          <a:xfrm>
            <a:off x="3304282" y="2369821"/>
            <a:ext cx="3934778" cy="11696700"/>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8E85F4-5E2C-774F-8711-AB012564D321}"/>
              </a:ext>
            </a:extLst>
          </p:cNvPr>
          <p:cNvSpPr>
            <a:spLocks noGrp="1"/>
          </p:cNvSpPr>
          <p:nvPr>
            <p:ph type="body" sz="half" idx="2"/>
          </p:nvPr>
        </p:nvSpPr>
        <p:spPr>
          <a:xfrm>
            <a:off x="535365" y="4937760"/>
            <a:ext cx="2506801" cy="9147811"/>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8021AE7C-054E-A849-9BD9-1F6CFA4B65B4}"/>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6" name="Footer Placeholder 5">
            <a:extLst>
              <a:ext uri="{FF2B5EF4-FFF2-40B4-BE49-F238E27FC236}">
                <a16:creationId xmlns:a16="http://schemas.microsoft.com/office/drawing/2014/main" id="{4B568EDF-7DF7-3A48-A052-E591B79386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F22C09-6C76-9843-B2D5-015AA8A72A1B}"/>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3872927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869BB-1703-214F-9581-715F2ADC866B}"/>
              </a:ext>
            </a:extLst>
          </p:cNvPr>
          <p:cNvSpPr>
            <a:spLocks noGrp="1"/>
          </p:cNvSpPr>
          <p:nvPr>
            <p:ph type="title"/>
          </p:nvPr>
        </p:nvSpPr>
        <p:spPr>
          <a:xfrm>
            <a:off x="535365" y="1097280"/>
            <a:ext cx="2506801" cy="384048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AC4B77B5-5716-BC40-ABCD-016E8C957FC5}"/>
              </a:ext>
            </a:extLst>
          </p:cNvPr>
          <p:cNvSpPr>
            <a:spLocks noGrp="1"/>
          </p:cNvSpPr>
          <p:nvPr>
            <p:ph type="pic" idx="1"/>
          </p:nvPr>
        </p:nvSpPr>
        <p:spPr>
          <a:xfrm>
            <a:off x="3304282" y="2369821"/>
            <a:ext cx="3934778" cy="11696700"/>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831786BC-C1DC-0B4D-96E5-603E24031280}"/>
              </a:ext>
            </a:extLst>
          </p:cNvPr>
          <p:cNvSpPr>
            <a:spLocks noGrp="1"/>
          </p:cNvSpPr>
          <p:nvPr>
            <p:ph type="body" sz="half" idx="2"/>
          </p:nvPr>
        </p:nvSpPr>
        <p:spPr>
          <a:xfrm>
            <a:off x="535365" y="4937760"/>
            <a:ext cx="2506801" cy="9147811"/>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C12E66D5-5A04-D241-8D3C-6270E351F4BB}"/>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6" name="Footer Placeholder 5">
            <a:extLst>
              <a:ext uri="{FF2B5EF4-FFF2-40B4-BE49-F238E27FC236}">
                <a16:creationId xmlns:a16="http://schemas.microsoft.com/office/drawing/2014/main" id="{9F77A6AF-CE72-9B4A-853E-F3B121896F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E2B3C6-27F0-4543-BCCB-8CBF0BE3AC9A}"/>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933560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99DC6C-3D0E-754B-A45F-3CD6EDC888C9}"/>
              </a:ext>
            </a:extLst>
          </p:cNvPr>
          <p:cNvSpPr>
            <a:spLocks noGrp="1"/>
          </p:cNvSpPr>
          <p:nvPr>
            <p:ph type="title"/>
          </p:nvPr>
        </p:nvSpPr>
        <p:spPr>
          <a:xfrm>
            <a:off x="534353" y="876301"/>
            <a:ext cx="6703695" cy="3181351"/>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E8188A-923B-F54A-8EEC-7ED27CD81045}"/>
              </a:ext>
            </a:extLst>
          </p:cNvPr>
          <p:cNvSpPr>
            <a:spLocks noGrp="1"/>
          </p:cNvSpPr>
          <p:nvPr>
            <p:ph type="body" idx="1"/>
          </p:nvPr>
        </p:nvSpPr>
        <p:spPr>
          <a:xfrm>
            <a:off x="534353" y="4381500"/>
            <a:ext cx="6703695" cy="1044321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EC3E6C-4EE0-D24D-B23D-6F5D05DEB083}"/>
              </a:ext>
            </a:extLst>
          </p:cNvPr>
          <p:cNvSpPr>
            <a:spLocks noGrp="1"/>
          </p:cNvSpPr>
          <p:nvPr>
            <p:ph type="dt" sz="half" idx="2"/>
          </p:nvPr>
        </p:nvSpPr>
        <p:spPr>
          <a:xfrm>
            <a:off x="534353" y="15255241"/>
            <a:ext cx="1748790" cy="876300"/>
          </a:xfrm>
          <a:prstGeom prst="rect">
            <a:avLst/>
          </a:prstGeom>
        </p:spPr>
        <p:txBody>
          <a:bodyPr vert="horz" lIns="91440" tIns="45720" rIns="91440" bIns="45720" rtlCol="0" anchor="ctr"/>
          <a:lstStyle>
            <a:lvl1pPr algn="l">
              <a:defRPr sz="765">
                <a:solidFill>
                  <a:schemeClr val="tx1">
                    <a:tint val="75000"/>
                  </a:schemeClr>
                </a:solidFill>
              </a:defRPr>
            </a:lvl1p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D130B79F-3563-7A44-BB82-00556665CCB1}"/>
              </a:ext>
            </a:extLst>
          </p:cNvPr>
          <p:cNvSpPr>
            <a:spLocks noGrp="1"/>
          </p:cNvSpPr>
          <p:nvPr>
            <p:ph type="ftr" sz="quarter" idx="3"/>
          </p:nvPr>
        </p:nvSpPr>
        <p:spPr>
          <a:xfrm>
            <a:off x="2574608" y="15255241"/>
            <a:ext cx="2623185" cy="876300"/>
          </a:xfrm>
          <a:prstGeom prst="rect">
            <a:avLst/>
          </a:prstGeom>
        </p:spPr>
        <p:txBody>
          <a:bodyPr vert="horz" lIns="91440" tIns="45720" rIns="91440" bIns="45720" rtlCol="0" anchor="ctr"/>
          <a:lstStyle>
            <a:lvl1pPr algn="ctr">
              <a:defRPr sz="765">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82E9570-05E9-E141-8B2F-AADE01852D9E}"/>
              </a:ext>
            </a:extLst>
          </p:cNvPr>
          <p:cNvSpPr>
            <a:spLocks noGrp="1"/>
          </p:cNvSpPr>
          <p:nvPr>
            <p:ph type="sldNum" sz="quarter" idx="4"/>
          </p:nvPr>
        </p:nvSpPr>
        <p:spPr>
          <a:xfrm>
            <a:off x="5489258" y="15255241"/>
            <a:ext cx="1748790" cy="876300"/>
          </a:xfrm>
          <a:prstGeom prst="rect">
            <a:avLst/>
          </a:prstGeom>
        </p:spPr>
        <p:txBody>
          <a:bodyPr vert="horz" lIns="91440" tIns="45720" rIns="91440" bIns="45720" rtlCol="0" anchor="ctr"/>
          <a:lstStyle>
            <a:lvl1pPr algn="r">
              <a:defRPr sz="765">
                <a:solidFill>
                  <a:schemeClr val="tx1">
                    <a:tint val="75000"/>
                  </a:schemeClr>
                </a:solidFill>
              </a:defRPr>
            </a:lvl1pPr>
          </a:lstStyle>
          <a:p>
            <a:fld id="{41AE35D1-AA7C-A34C-BFB9-9AD47385D985}" type="slidenum">
              <a:rPr lang="en-US" smtClean="0"/>
              <a:t>‹#›</a:t>
            </a:fld>
            <a:endParaRPr lang="en-US"/>
          </a:p>
        </p:txBody>
      </p:sp>
    </p:spTree>
    <p:extLst>
      <p:ext uri="{BB962C8B-B14F-4D97-AF65-F5344CB8AC3E}">
        <p14:creationId xmlns:p14="http://schemas.microsoft.com/office/powerpoint/2010/main" val="44113513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un.org/sustainabledevelopment/wp-content/uploads/2019/01/SDG_Guidelines_AUG_2019_Final.pdf" TargetMode="External"/><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4.svg"/><Relationship Id="rId12" Type="http://schemas.openxmlformats.org/officeDocument/2006/relationships/image" Target="../media/image8.svg"/><Relationship Id="rId2" Type="http://schemas.openxmlformats.org/officeDocument/2006/relationships/chart" Target="../charts/chart1.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chart" Target="../charts/chart2.xml"/><Relationship Id="rId10" Type="http://schemas.openxmlformats.org/officeDocument/2006/relationships/image" Target="../media/image6.svg"/><Relationship Id="rId4" Type="http://schemas.openxmlformats.org/officeDocument/2006/relationships/image" Target="../media/image2.svg"/><Relationship Id="rId9" Type="http://schemas.openxmlformats.org/officeDocument/2006/relationships/image" Target="../media/image5.png"/><Relationship Id="rId14" Type="http://schemas.openxmlformats.org/officeDocument/2006/relationships/image" Target="../media/image1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259408-2DF7-644D-B923-3EFC19732846}"/>
              </a:ext>
            </a:extLst>
          </p:cNvPr>
          <p:cNvSpPr/>
          <p:nvPr/>
        </p:nvSpPr>
        <p:spPr>
          <a:xfrm>
            <a:off x="0" y="0"/>
            <a:ext cx="7772400" cy="3059724"/>
          </a:xfrm>
          <a:prstGeom prst="rect">
            <a:avLst/>
          </a:prstGeom>
          <a:solidFill>
            <a:srgbClr val="26B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2091C3E-BC24-1F4A-9C5B-04A5B805A212}"/>
              </a:ext>
            </a:extLst>
          </p:cNvPr>
          <p:cNvSpPr/>
          <p:nvPr/>
        </p:nvSpPr>
        <p:spPr>
          <a:xfrm>
            <a:off x="0" y="15105185"/>
            <a:ext cx="7772400" cy="1354015"/>
          </a:xfrm>
          <a:prstGeom prst="rect">
            <a:avLst/>
          </a:prstGeom>
          <a:solidFill>
            <a:srgbClr val="26B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8687C2F-A696-2D42-8CAA-A00275CA29E4}"/>
              </a:ext>
            </a:extLst>
          </p:cNvPr>
          <p:cNvSpPr>
            <a:spLocks noGrp="1"/>
          </p:cNvSpPr>
          <p:nvPr>
            <p:ph type="ctrTitle"/>
          </p:nvPr>
        </p:nvSpPr>
        <p:spPr>
          <a:xfrm>
            <a:off x="281353" y="185184"/>
            <a:ext cx="3604847" cy="1490403"/>
          </a:xfrm>
        </p:spPr>
        <p:txBody>
          <a:bodyPr>
            <a:normAutofit/>
          </a:bodyPr>
          <a:lstStyle/>
          <a:p>
            <a:r>
              <a:rPr lang="en-US" sz="4400" dirty="0">
                <a:solidFill>
                  <a:schemeClr val="bg1"/>
                </a:solidFill>
                <a:latin typeface="+mn-lt"/>
              </a:rPr>
              <a:t>Title goes here</a:t>
            </a:r>
            <a:br>
              <a:rPr lang="en-US" sz="4400" dirty="0">
                <a:solidFill>
                  <a:schemeClr val="bg1"/>
                </a:solidFill>
                <a:latin typeface="+mn-lt"/>
              </a:rPr>
            </a:br>
            <a:endParaRPr lang="en-US" sz="4400" dirty="0">
              <a:solidFill>
                <a:schemeClr val="bg1"/>
              </a:solidFill>
              <a:latin typeface="+mn-lt"/>
            </a:endParaRPr>
          </a:p>
        </p:txBody>
      </p:sp>
      <p:sp>
        <p:nvSpPr>
          <p:cNvPr id="6" name="TextBox 5">
            <a:extLst>
              <a:ext uri="{FF2B5EF4-FFF2-40B4-BE49-F238E27FC236}">
                <a16:creationId xmlns:a16="http://schemas.microsoft.com/office/drawing/2014/main" id="{584F5B5C-734D-BB46-9371-D9D25277A518}"/>
              </a:ext>
            </a:extLst>
          </p:cNvPr>
          <p:cNvSpPr txBox="1"/>
          <p:nvPr/>
        </p:nvSpPr>
        <p:spPr>
          <a:xfrm>
            <a:off x="316523" y="1529862"/>
            <a:ext cx="2877134" cy="1200329"/>
          </a:xfrm>
          <a:prstGeom prst="rect">
            <a:avLst/>
          </a:prstGeom>
          <a:noFill/>
        </p:spPr>
        <p:txBody>
          <a:bodyPr wrap="none" rtlCol="0">
            <a:spAutoFit/>
          </a:bodyPr>
          <a:lstStyle/>
          <a:p>
            <a:r>
              <a:rPr lang="en-US" dirty="0">
                <a:solidFill>
                  <a:schemeClr val="bg1"/>
                </a:solidFill>
              </a:rPr>
              <a:t>Introduction goes here.</a:t>
            </a:r>
          </a:p>
          <a:p>
            <a:r>
              <a:rPr lang="en-US" dirty="0">
                <a:solidFill>
                  <a:schemeClr val="bg1"/>
                </a:solidFill>
              </a:rPr>
              <a:t>Lorem ipsum dolor sit </a:t>
            </a:r>
            <a:r>
              <a:rPr lang="en-US" dirty="0" err="1">
                <a:solidFill>
                  <a:schemeClr val="bg1"/>
                </a:solidFill>
              </a:rPr>
              <a:t>amet</a:t>
            </a:r>
            <a:r>
              <a:rPr lang="en-US" dirty="0">
                <a:solidFill>
                  <a:schemeClr val="bg1"/>
                </a:solidFill>
              </a:rPr>
              <a:t>, </a:t>
            </a:r>
          </a:p>
          <a:p>
            <a:r>
              <a:rPr lang="en-US" dirty="0" err="1">
                <a:solidFill>
                  <a:schemeClr val="bg1"/>
                </a:solidFill>
              </a:rPr>
              <a:t>consectetur</a:t>
            </a:r>
            <a:r>
              <a:rPr lang="en-US" dirty="0">
                <a:solidFill>
                  <a:schemeClr val="bg1"/>
                </a:solidFill>
              </a:rPr>
              <a:t> </a:t>
            </a:r>
            <a:r>
              <a:rPr lang="en-US" dirty="0" err="1">
                <a:solidFill>
                  <a:schemeClr val="bg1"/>
                </a:solidFill>
              </a:rPr>
              <a:t>adipiscing</a:t>
            </a:r>
            <a:r>
              <a:rPr lang="en-US" dirty="0">
                <a:solidFill>
                  <a:schemeClr val="bg1"/>
                </a:solidFill>
              </a:rPr>
              <a:t> </a:t>
            </a:r>
            <a:r>
              <a:rPr lang="en-US" dirty="0" err="1">
                <a:solidFill>
                  <a:schemeClr val="bg1"/>
                </a:solidFill>
              </a:rPr>
              <a:t>elit</a:t>
            </a:r>
            <a:r>
              <a:rPr lang="en-US" dirty="0">
                <a:solidFill>
                  <a:schemeClr val="bg1"/>
                </a:solidFill>
              </a:rPr>
              <a:t>. </a:t>
            </a:r>
            <a:endParaRPr lang="en-US" dirty="0"/>
          </a:p>
          <a:p>
            <a:endParaRPr lang="en-US" dirty="0"/>
          </a:p>
        </p:txBody>
      </p:sp>
      <p:sp>
        <p:nvSpPr>
          <p:cNvPr id="7" name="TextBox 6">
            <a:extLst>
              <a:ext uri="{FF2B5EF4-FFF2-40B4-BE49-F238E27FC236}">
                <a16:creationId xmlns:a16="http://schemas.microsoft.com/office/drawing/2014/main" id="{D5FF8E0B-6A63-F149-96F9-99BBFBB33D6B}"/>
              </a:ext>
            </a:extLst>
          </p:cNvPr>
          <p:cNvSpPr txBox="1"/>
          <p:nvPr/>
        </p:nvSpPr>
        <p:spPr>
          <a:xfrm>
            <a:off x="5838720" y="606532"/>
            <a:ext cx="1519968" cy="646331"/>
          </a:xfrm>
          <a:prstGeom prst="rect">
            <a:avLst/>
          </a:prstGeom>
          <a:noFill/>
        </p:spPr>
        <p:txBody>
          <a:bodyPr wrap="none" rtlCol="0">
            <a:spAutoFit/>
          </a:bodyPr>
          <a:lstStyle/>
          <a:p>
            <a:r>
              <a:rPr lang="en-US" dirty="0">
                <a:solidFill>
                  <a:schemeClr val="bg1"/>
                </a:solidFill>
              </a:rPr>
              <a:t>SDG Goal logo</a:t>
            </a:r>
          </a:p>
          <a:p>
            <a:r>
              <a:rPr lang="en-US" dirty="0">
                <a:solidFill>
                  <a:schemeClr val="bg1"/>
                </a:solidFill>
              </a:rPr>
              <a:t>or other</a:t>
            </a:r>
            <a:endParaRPr lang="en-US" dirty="0"/>
          </a:p>
        </p:txBody>
      </p:sp>
      <p:sp>
        <p:nvSpPr>
          <p:cNvPr id="8" name="TextBox 7">
            <a:extLst>
              <a:ext uri="{FF2B5EF4-FFF2-40B4-BE49-F238E27FC236}">
                <a16:creationId xmlns:a16="http://schemas.microsoft.com/office/drawing/2014/main" id="{D848BD44-4E17-434A-BEE2-A5D42F80B10A}"/>
              </a:ext>
            </a:extLst>
          </p:cNvPr>
          <p:cNvSpPr txBox="1"/>
          <p:nvPr/>
        </p:nvSpPr>
        <p:spPr>
          <a:xfrm>
            <a:off x="4832738" y="2535714"/>
            <a:ext cx="2452114" cy="369332"/>
          </a:xfrm>
          <a:prstGeom prst="rect">
            <a:avLst/>
          </a:prstGeom>
          <a:noFill/>
        </p:spPr>
        <p:txBody>
          <a:bodyPr wrap="square" rtlCol="0">
            <a:spAutoFit/>
          </a:bodyPr>
          <a:lstStyle/>
          <a:p>
            <a:r>
              <a:rPr lang="en-US" dirty="0">
                <a:solidFill>
                  <a:schemeClr val="bg1"/>
                </a:solidFill>
              </a:rPr>
              <a:t>Icon or other design</a:t>
            </a:r>
            <a:endParaRPr lang="en-US" dirty="0"/>
          </a:p>
        </p:txBody>
      </p:sp>
      <p:sp>
        <p:nvSpPr>
          <p:cNvPr id="9" name="Title 1">
            <a:extLst>
              <a:ext uri="{FF2B5EF4-FFF2-40B4-BE49-F238E27FC236}">
                <a16:creationId xmlns:a16="http://schemas.microsoft.com/office/drawing/2014/main" id="{B833C3B5-D8AC-ED41-A9E3-754DAA5831D7}"/>
              </a:ext>
            </a:extLst>
          </p:cNvPr>
          <p:cNvSpPr txBox="1">
            <a:spLocks/>
          </p:cNvSpPr>
          <p:nvPr/>
        </p:nvSpPr>
        <p:spPr>
          <a:xfrm>
            <a:off x="281353" y="15483989"/>
            <a:ext cx="2409092" cy="596405"/>
          </a:xfrm>
          <a:prstGeom prst="rect">
            <a:avLst/>
          </a:prstGeom>
        </p:spPr>
        <p:txBody>
          <a:bodyPr vert="horz" lIns="91440" tIns="45720" rIns="91440" bIns="45720" rtlCol="0" anchor="b">
            <a:normAutofit/>
          </a:bodyPr>
          <a:lstStyle>
            <a:lvl1pPr algn="ctr" defTabSz="582930" rtl="0" eaLnBrk="1" latinLnBrk="0" hangingPunct="1">
              <a:lnSpc>
                <a:spcPct val="90000"/>
              </a:lnSpc>
              <a:spcBef>
                <a:spcPct val="0"/>
              </a:spcBef>
              <a:buNone/>
              <a:defRPr sz="3825" kern="1200">
                <a:solidFill>
                  <a:schemeClr val="tx1"/>
                </a:solidFill>
                <a:latin typeface="+mj-lt"/>
                <a:ea typeface="+mj-ea"/>
                <a:cs typeface="+mj-cs"/>
              </a:defRPr>
            </a:lvl1pPr>
          </a:lstStyle>
          <a:p>
            <a:pPr algn="l"/>
            <a:r>
              <a:rPr lang="en-US" sz="3000" dirty="0">
                <a:solidFill>
                  <a:schemeClr val="bg1"/>
                </a:solidFill>
                <a:latin typeface="Lato"/>
              </a:rPr>
              <a:t>Logo or other</a:t>
            </a:r>
          </a:p>
        </p:txBody>
      </p:sp>
      <p:sp>
        <p:nvSpPr>
          <p:cNvPr id="10" name="Title 1">
            <a:extLst>
              <a:ext uri="{FF2B5EF4-FFF2-40B4-BE49-F238E27FC236}">
                <a16:creationId xmlns:a16="http://schemas.microsoft.com/office/drawing/2014/main" id="{2648E4CC-895E-FF4B-A6F0-0BF16538D12E}"/>
              </a:ext>
            </a:extLst>
          </p:cNvPr>
          <p:cNvSpPr txBox="1">
            <a:spLocks/>
          </p:cNvSpPr>
          <p:nvPr/>
        </p:nvSpPr>
        <p:spPr>
          <a:xfrm>
            <a:off x="5205052" y="15483988"/>
            <a:ext cx="2409092" cy="596405"/>
          </a:xfrm>
          <a:prstGeom prst="rect">
            <a:avLst/>
          </a:prstGeom>
        </p:spPr>
        <p:txBody>
          <a:bodyPr vert="horz" lIns="91440" tIns="45720" rIns="91440" bIns="45720" rtlCol="0" anchor="b">
            <a:normAutofit/>
          </a:bodyPr>
          <a:lstStyle>
            <a:lvl1pPr algn="ctr" defTabSz="582930" rtl="0" eaLnBrk="1" latinLnBrk="0" hangingPunct="1">
              <a:lnSpc>
                <a:spcPct val="90000"/>
              </a:lnSpc>
              <a:spcBef>
                <a:spcPct val="0"/>
              </a:spcBef>
              <a:buNone/>
              <a:defRPr sz="3825" kern="1200">
                <a:solidFill>
                  <a:schemeClr val="tx1"/>
                </a:solidFill>
                <a:latin typeface="+mj-lt"/>
                <a:ea typeface="+mj-ea"/>
                <a:cs typeface="+mj-cs"/>
              </a:defRPr>
            </a:lvl1pPr>
          </a:lstStyle>
          <a:p>
            <a:pPr algn="l"/>
            <a:r>
              <a:rPr lang="en-US" sz="3000" dirty="0">
                <a:solidFill>
                  <a:schemeClr val="bg1"/>
                </a:solidFill>
                <a:latin typeface="Lato"/>
              </a:rPr>
              <a:t>Logo or other</a:t>
            </a:r>
          </a:p>
        </p:txBody>
      </p:sp>
      <p:sp>
        <p:nvSpPr>
          <p:cNvPr id="11" name="Rectangle 10">
            <a:extLst>
              <a:ext uri="{FF2B5EF4-FFF2-40B4-BE49-F238E27FC236}">
                <a16:creationId xmlns:a16="http://schemas.microsoft.com/office/drawing/2014/main" id="{A7E4F741-A255-1645-9B9F-46CBD0ED6FC9}"/>
              </a:ext>
            </a:extLst>
          </p:cNvPr>
          <p:cNvSpPr/>
          <p:nvPr/>
        </p:nvSpPr>
        <p:spPr>
          <a:xfrm>
            <a:off x="0" y="7008618"/>
            <a:ext cx="7772400" cy="3973828"/>
          </a:xfrm>
          <a:prstGeom prst="rect">
            <a:avLst/>
          </a:prstGeom>
          <a:solidFill>
            <a:srgbClr val="26B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CB8A314-9CF1-DE43-987B-8ABEF61933B0}"/>
              </a:ext>
            </a:extLst>
          </p:cNvPr>
          <p:cNvSpPr txBox="1"/>
          <p:nvPr/>
        </p:nvSpPr>
        <p:spPr>
          <a:xfrm>
            <a:off x="2490272" y="3318672"/>
            <a:ext cx="2550122" cy="400110"/>
          </a:xfrm>
          <a:prstGeom prst="rect">
            <a:avLst/>
          </a:prstGeom>
          <a:noFill/>
        </p:spPr>
        <p:txBody>
          <a:bodyPr wrap="none" rtlCol="0">
            <a:spAutoFit/>
          </a:bodyPr>
          <a:lstStyle/>
          <a:p>
            <a:r>
              <a:rPr lang="en-US" sz="2000" b="1" dirty="0">
                <a:solidFill>
                  <a:srgbClr val="1C637A"/>
                </a:solidFill>
              </a:rPr>
              <a:t>Section title goes here</a:t>
            </a:r>
          </a:p>
        </p:txBody>
      </p:sp>
      <p:sp>
        <p:nvSpPr>
          <p:cNvPr id="13" name="TextBox 12">
            <a:extLst>
              <a:ext uri="{FF2B5EF4-FFF2-40B4-BE49-F238E27FC236}">
                <a16:creationId xmlns:a16="http://schemas.microsoft.com/office/drawing/2014/main" id="{A5D3D893-DD80-2A4E-A4EE-6E4B53F518C7}"/>
              </a:ext>
            </a:extLst>
          </p:cNvPr>
          <p:cNvSpPr txBox="1"/>
          <p:nvPr/>
        </p:nvSpPr>
        <p:spPr>
          <a:xfrm>
            <a:off x="1099127" y="3848582"/>
            <a:ext cx="5433090" cy="923330"/>
          </a:xfrm>
          <a:prstGeom prst="rect">
            <a:avLst/>
          </a:prstGeom>
          <a:noFill/>
        </p:spPr>
        <p:txBody>
          <a:bodyPr wrap="none" rtlCol="0">
            <a:spAutoFit/>
          </a:bodyPr>
          <a:lstStyle/>
          <a:p>
            <a:pPr algn="ctr"/>
            <a:r>
              <a:rPr lang="en-US" dirty="0">
                <a:solidFill>
                  <a:srgbClr val="1C637A"/>
                </a:solidFill>
              </a:rPr>
              <a:t>Lorem ipsum dolor sit </a:t>
            </a:r>
            <a:r>
              <a:rPr lang="en-US" dirty="0" err="1">
                <a:solidFill>
                  <a:srgbClr val="1C637A"/>
                </a:solidFill>
              </a:rPr>
              <a:t>amet</a:t>
            </a:r>
            <a:r>
              <a:rPr lang="en-US" dirty="0">
                <a:solidFill>
                  <a:srgbClr val="1C637A"/>
                </a:solidFill>
              </a:rPr>
              <a:t>, </a:t>
            </a:r>
            <a:r>
              <a:rPr lang="en-US" dirty="0" err="1">
                <a:solidFill>
                  <a:srgbClr val="1C637A"/>
                </a:solidFill>
              </a:rPr>
              <a:t>consectetur</a:t>
            </a:r>
            <a:r>
              <a:rPr lang="en-US" dirty="0">
                <a:solidFill>
                  <a:srgbClr val="1C637A"/>
                </a:solidFill>
              </a:rPr>
              <a:t> </a:t>
            </a:r>
            <a:r>
              <a:rPr lang="en-US" dirty="0" err="1">
                <a:solidFill>
                  <a:srgbClr val="1C637A"/>
                </a:solidFill>
              </a:rPr>
              <a:t>adipiscing</a:t>
            </a:r>
            <a:r>
              <a:rPr lang="en-US" dirty="0">
                <a:solidFill>
                  <a:srgbClr val="1C637A"/>
                </a:solidFill>
              </a:rPr>
              <a:t> </a:t>
            </a:r>
            <a:r>
              <a:rPr lang="en-US" dirty="0" err="1">
                <a:solidFill>
                  <a:srgbClr val="1C637A"/>
                </a:solidFill>
              </a:rPr>
              <a:t>elit</a:t>
            </a:r>
            <a:r>
              <a:rPr lang="en-US" dirty="0">
                <a:solidFill>
                  <a:srgbClr val="1C637A"/>
                </a:solidFill>
              </a:rPr>
              <a:t>. </a:t>
            </a:r>
          </a:p>
          <a:p>
            <a:pPr algn="ctr"/>
            <a:r>
              <a:rPr lang="en-US" dirty="0">
                <a:solidFill>
                  <a:srgbClr val="1C637A"/>
                </a:solidFill>
              </a:rPr>
              <a:t>Aenean </a:t>
            </a:r>
            <a:r>
              <a:rPr lang="en-US" dirty="0" err="1">
                <a:solidFill>
                  <a:srgbClr val="1C637A"/>
                </a:solidFill>
              </a:rPr>
              <a:t>lobortis</a:t>
            </a:r>
            <a:r>
              <a:rPr lang="en-US" dirty="0">
                <a:solidFill>
                  <a:srgbClr val="1C637A"/>
                </a:solidFill>
              </a:rPr>
              <a:t> id </a:t>
            </a:r>
            <a:r>
              <a:rPr lang="en-US" dirty="0" err="1">
                <a:solidFill>
                  <a:srgbClr val="1C637A"/>
                </a:solidFill>
              </a:rPr>
              <a:t>tortor</a:t>
            </a:r>
            <a:r>
              <a:rPr lang="en-US" dirty="0">
                <a:solidFill>
                  <a:srgbClr val="1C637A"/>
                </a:solidFill>
              </a:rPr>
              <a:t> id </a:t>
            </a:r>
            <a:r>
              <a:rPr lang="en-US" dirty="0" err="1">
                <a:solidFill>
                  <a:srgbClr val="1C637A"/>
                </a:solidFill>
              </a:rPr>
              <a:t>ornare</a:t>
            </a:r>
            <a:r>
              <a:rPr lang="en-US" dirty="0">
                <a:solidFill>
                  <a:srgbClr val="1C637A"/>
                </a:solidFill>
              </a:rPr>
              <a:t>. </a:t>
            </a:r>
            <a:endParaRPr lang="en-US" dirty="0">
              <a:solidFill>
                <a:srgbClr val="1C637A"/>
              </a:solidFill>
              <a:effectLst/>
            </a:endParaRPr>
          </a:p>
          <a:p>
            <a:pPr algn="ctr"/>
            <a:endParaRPr lang="en-US" dirty="0"/>
          </a:p>
        </p:txBody>
      </p:sp>
      <p:sp>
        <p:nvSpPr>
          <p:cNvPr id="16" name="TextBox 15">
            <a:extLst>
              <a:ext uri="{FF2B5EF4-FFF2-40B4-BE49-F238E27FC236}">
                <a16:creationId xmlns:a16="http://schemas.microsoft.com/office/drawing/2014/main" id="{42781FE2-AFD3-B24B-B5C0-7AAD29686D47}"/>
              </a:ext>
            </a:extLst>
          </p:cNvPr>
          <p:cNvSpPr txBox="1"/>
          <p:nvPr/>
        </p:nvSpPr>
        <p:spPr>
          <a:xfrm>
            <a:off x="647477" y="6177972"/>
            <a:ext cx="1955022" cy="369332"/>
          </a:xfrm>
          <a:prstGeom prst="rect">
            <a:avLst/>
          </a:prstGeom>
          <a:noFill/>
        </p:spPr>
        <p:txBody>
          <a:bodyPr wrap="none" rtlCol="0">
            <a:spAutoFit/>
          </a:bodyPr>
          <a:lstStyle/>
          <a:p>
            <a:r>
              <a:rPr lang="en-US" dirty="0">
                <a:solidFill>
                  <a:srgbClr val="26BDE2"/>
                </a:solidFill>
              </a:rPr>
              <a:t>Lorem ipsum dolor</a:t>
            </a:r>
          </a:p>
        </p:txBody>
      </p:sp>
      <p:sp>
        <p:nvSpPr>
          <p:cNvPr id="19" name="TextBox 18">
            <a:extLst>
              <a:ext uri="{FF2B5EF4-FFF2-40B4-BE49-F238E27FC236}">
                <a16:creationId xmlns:a16="http://schemas.microsoft.com/office/drawing/2014/main" id="{86F6DF21-2D88-F845-9F8F-808A9046E9F3}"/>
              </a:ext>
            </a:extLst>
          </p:cNvPr>
          <p:cNvSpPr txBox="1"/>
          <p:nvPr/>
        </p:nvSpPr>
        <p:spPr>
          <a:xfrm>
            <a:off x="3078629" y="6169676"/>
            <a:ext cx="1955022" cy="369332"/>
          </a:xfrm>
          <a:prstGeom prst="rect">
            <a:avLst/>
          </a:prstGeom>
          <a:noFill/>
        </p:spPr>
        <p:txBody>
          <a:bodyPr wrap="none" rtlCol="0">
            <a:spAutoFit/>
          </a:bodyPr>
          <a:lstStyle/>
          <a:p>
            <a:r>
              <a:rPr lang="en-US" dirty="0">
                <a:solidFill>
                  <a:srgbClr val="26BDE2"/>
                </a:solidFill>
              </a:rPr>
              <a:t>Lorem ipsum dolor</a:t>
            </a:r>
          </a:p>
        </p:txBody>
      </p:sp>
      <p:sp>
        <p:nvSpPr>
          <p:cNvPr id="20" name="TextBox 19">
            <a:extLst>
              <a:ext uri="{FF2B5EF4-FFF2-40B4-BE49-F238E27FC236}">
                <a16:creationId xmlns:a16="http://schemas.microsoft.com/office/drawing/2014/main" id="{C3294253-E60D-814B-8F2E-197F07E17AFE}"/>
              </a:ext>
            </a:extLst>
          </p:cNvPr>
          <p:cNvSpPr txBox="1"/>
          <p:nvPr/>
        </p:nvSpPr>
        <p:spPr>
          <a:xfrm>
            <a:off x="5403666" y="6217419"/>
            <a:ext cx="1955022" cy="369332"/>
          </a:xfrm>
          <a:prstGeom prst="rect">
            <a:avLst/>
          </a:prstGeom>
          <a:noFill/>
        </p:spPr>
        <p:txBody>
          <a:bodyPr wrap="none" rtlCol="0">
            <a:spAutoFit/>
          </a:bodyPr>
          <a:lstStyle/>
          <a:p>
            <a:r>
              <a:rPr lang="en-US" dirty="0">
                <a:solidFill>
                  <a:srgbClr val="26BDE2"/>
                </a:solidFill>
              </a:rPr>
              <a:t>Lorem ipsum dolor</a:t>
            </a:r>
          </a:p>
        </p:txBody>
      </p:sp>
      <p:sp>
        <p:nvSpPr>
          <p:cNvPr id="21" name="TextBox 20">
            <a:extLst>
              <a:ext uri="{FF2B5EF4-FFF2-40B4-BE49-F238E27FC236}">
                <a16:creationId xmlns:a16="http://schemas.microsoft.com/office/drawing/2014/main" id="{073C82BF-8CE9-5C49-BDE7-43AFF35076C2}"/>
              </a:ext>
            </a:extLst>
          </p:cNvPr>
          <p:cNvSpPr txBox="1"/>
          <p:nvPr/>
        </p:nvSpPr>
        <p:spPr>
          <a:xfrm>
            <a:off x="2490272" y="7284375"/>
            <a:ext cx="2550122" cy="400110"/>
          </a:xfrm>
          <a:prstGeom prst="rect">
            <a:avLst/>
          </a:prstGeom>
          <a:noFill/>
        </p:spPr>
        <p:txBody>
          <a:bodyPr wrap="none" rtlCol="0">
            <a:spAutoFit/>
          </a:bodyPr>
          <a:lstStyle/>
          <a:p>
            <a:r>
              <a:rPr lang="en-US" sz="2000" b="1" dirty="0">
                <a:solidFill>
                  <a:schemeClr val="bg1"/>
                </a:solidFill>
              </a:rPr>
              <a:t>Section title goes here</a:t>
            </a:r>
          </a:p>
        </p:txBody>
      </p:sp>
      <p:sp>
        <p:nvSpPr>
          <p:cNvPr id="22" name="TextBox 21">
            <a:extLst>
              <a:ext uri="{FF2B5EF4-FFF2-40B4-BE49-F238E27FC236}">
                <a16:creationId xmlns:a16="http://schemas.microsoft.com/office/drawing/2014/main" id="{E5100601-FB73-5643-AD8A-403C11409B58}"/>
              </a:ext>
            </a:extLst>
          </p:cNvPr>
          <p:cNvSpPr txBox="1"/>
          <p:nvPr/>
        </p:nvSpPr>
        <p:spPr>
          <a:xfrm>
            <a:off x="378588" y="8107078"/>
            <a:ext cx="2877134" cy="2308324"/>
          </a:xfrm>
          <a:prstGeom prst="rect">
            <a:avLst/>
          </a:prstGeom>
          <a:noFill/>
        </p:spPr>
        <p:txBody>
          <a:bodyPr wrap="none" rtlCol="0">
            <a:spAutoFit/>
          </a:bodyPr>
          <a:lstStyle/>
          <a:p>
            <a:r>
              <a:rPr lang="en-US" dirty="0">
                <a:solidFill>
                  <a:schemeClr val="bg1"/>
                </a:solidFill>
              </a:rPr>
              <a:t>Lorem ipsum dolor sit </a:t>
            </a:r>
            <a:r>
              <a:rPr lang="en-US" dirty="0" err="1">
                <a:solidFill>
                  <a:schemeClr val="bg1"/>
                </a:solidFill>
              </a:rPr>
              <a:t>amet</a:t>
            </a:r>
            <a:r>
              <a:rPr lang="en-US" dirty="0">
                <a:solidFill>
                  <a:schemeClr val="bg1"/>
                </a:solidFill>
              </a:rPr>
              <a:t>, </a:t>
            </a:r>
          </a:p>
          <a:p>
            <a:r>
              <a:rPr lang="en-US" dirty="0" err="1">
                <a:solidFill>
                  <a:schemeClr val="bg1"/>
                </a:solidFill>
              </a:rPr>
              <a:t>consectetur</a:t>
            </a:r>
            <a:r>
              <a:rPr lang="en-US" dirty="0">
                <a:solidFill>
                  <a:schemeClr val="bg1"/>
                </a:solidFill>
              </a:rPr>
              <a:t> </a:t>
            </a:r>
            <a:r>
              <a:rPr lang="en-US" dirty="0" err="1">
                <a:solidFill>
                  <a:schemeClr val="bg1"/>
                </a:solidFill>
              </a:rPr>
              <a:t>adipiscing</a:t>
            </a:r>
            <a:r>
              <a:rPr lang="en-US" dirty="0">
                <a:solidFill>
                  <a:schemeClr val="bg1"/>
                </a:solidFill>
              </a:rPr>
              <a:t> </a:t>
            </a:r>
            <a:r>
              <a:rPr lang="en-US" dirty="0" err="1">
                <a:solidFill>
                  <a:schemeClr val="bg1"/>
                </a:solidFill>
              </a:rPr>
              <a:t>elit</a:t>
            </a:r>
            <a:r>
              <a:rPr lang="en-US" dirty="0">
                <a:solidFill>
                  <a:schemeClr val="bg1"/>
                </a:solidFill>
              </a:rPr>
              <a:t>. </a:t>
            </a:r>
          </a:p>
          <a:p>
            <a:r>
              <a:rPr lang="en-US" dirty="0">
                <a:solidFill>
                  <a:schemeClr val="bg1"/>
                </a:solidFill>
              </a:rPr>
              <a:t>Lorem ipsum dolor sit </a:t>
            </a:r>
            <a:r>
              <a:rPr lang="en-US" dirty="0" err="1">
                <a:solidFill>
                  <a:schemeClr val="bg1"/>
                </a:solidFill>
              </a:rPr>
              <a:t>amet</a:t>
            </a:r>
            <a:r>
              <a:rPr lang="en-US" dirty="0">
                <a:solidFill>
                  <a:schemeClr val="bg1"/>
                </a:solidFill>
              </a:rPr>
              <a:t>, </a:t>
            </a:r>
          </a:p>
          <a:p>
            <a:r>
              <a:rPr lang="en-US" dirty="0" err="1">
                <a:solidFill>
                  <a:schemeClr val="bg1"/>
                </a:solidFill>
              </a:rPr>
              <a:t>consectetur</a:t>
            </a:r>
            <a:r>
              <a:rPr lang="en-US" dirty="0">
                <a:solidFill>
                  <a:schemeClr val="bg1"/>
                </a:solidFill>
              </a:rPr>
              <a:t> </a:t>
            </a:r>
            <a:r>
              <a:rPr lang="en-US" dirty="0" err="1">
                <a:solidFill>
                  <a:schemeClr val="bg1"/>
                </a:solidFill>
              </a:rPr>
              <a:t>adipiscing</a:t>
            </a:r>
            <a:r>
              <a:rPr lang="en-US" dirty="0">
                <a:solidFill>
                  <a:schemeClr val="bg1"/>
                </a:solidFill>
              </a:rPr>
              <a:t> </a:t>
            </a:r>
            <a:r>
              <a:rPr lang="en-US" dirty="0" err="1">
                <a:solidFill>
                  <a:schemeClr val="bg1"/>
                </a:solidFill>
              </a:rPr>
              <a:t>elit</a:t>
            </a:r>
            <a:r>
              <a:rPr lang="en-US" dirty="0">
                <a:solidFill>
                  <a:schemeClr val="bg1"/>
                </a:solidFill>
              </a:rPr>
              <a:t>. </a:t>
            </a:r>
            <a:endParaRPr lang="en-US" dirty="0"/>
          </a:p>
          <a:p>
            <a:r>
              <a:rPr lang="en-US" dirty="0">
                <a:solidFill>
                  <a:schemeClr val="bg1"/>
                </a:solidFill>
              </a:rPr>
              <a:t>Lorem ipsum dolor sit </a:t>
            </a:r>
            <a:r>
              <a:rPr lang="en-US" dirty="0" err="1">
                <a:solidFill>
                  <a:schemeClr val="bg1"/>
                </a:solidFill>
              </a:rPr>
              <a:t>amet</a:t>
            </a:r>
            <a:r>
              <a:rPr lang="en-US" dirty="0">
                <a:solidFill>
                  <a:schemeClr val="bg1"/>
                </a:solidFill>
              </a:rPr>
              <a:t>, </a:t>
            </a:r>
          </a:p>
          <a:p>
            <a:r>
              <a:rPr lang="en-US" dirty="0" err="1">
                <a:solidFill>
                  <a:schemeClr val="bg1"/>
                </a:solidFill>
              </a:rPr>
              <a:t>consectetur</a:t>
            </a:r>
            <a:r>
              <a:rPr lang="en-US" dirty="0">
                <a:solidFill>
                  <a:schemeClr val="bg1"/>
                </a:solidFill>
              </a:rPr>
              <a:t> </a:t>
            </a:r>
            <a:r>
              <a:rPr lang="en-US" dirty="0" err="1">
                <a:solidFill>
                  <a:schemeClr val="bg1"/>
                </a:solidFill>
              </a:rPr>
              <a:t>adipiscing</a:t>
            </a:r>
            <a:r>
              <a:rPr lang="en-US" dirty="0">
                <a:solidFill>
                  <a:schemeClr val="bg1"/>
                </a:solidFill>
              </a:rPr>
              <a:t> </a:t>
            </a:r>
            <a:r>
              <a:rPr lang="en-US" dirty="0" err="1">
                <a:solidFill>
                  <a:schemeClr val="bg1"/>
                </a:solidFill>
              </a:rPr>
              <a:t>elit</a:t>
            </a:r>
            <a:r>
              <a:rPr lang="en-US" dirty="0">
                <a:solidFill>
                  <a:schemeClr val="bg1"/>
                </a:solidFill>
              </a:rPr>
              <a:t>. </a:t>
            </a:r>
            <a:endParaRPr lang="en-US" dirty="0"/>
          </a:p>
          <a:p>
            <a:r>
              <a:rPr lang="en-US" dirty="0">
                <a:solidFill>
                  <a:schemeClr val="bg1"/>
                </a:solidFill>
              </a:rPr>
              <a:t>Lorem ipsum dolor sit </a:t>
            </a:r>
            <a:r>
              <a:rPr lang="en-US" dirty="0" err="1">
                <a:solidFill>
                  <a:schemeClr val="bg1"/>
                </a:solidFill>
              </a:rPr>
              <a:t>amet</a:t>
            </a:r>
            <a:r>
              <a:rPr lang="en-US" dirty="0">
                <a:solidFill>
                  <a:schemeClr val="bg1"/>
                </a:solidFill>
              </a:rPr>
              <a:t>, </a:t>
            </a:r>
          </a:p>
          <a:p>
            <a:r>
              <a:rPr lang="en-US" dirty="0" err="1">
                <a:solidFill>
                  <a:schemeClr val="bg1"/>
                </a:solidFill>
              </a:rPr>
              <a:t>consectetur</a:t>
            </a:r>
            <a:r>
              <a:rPr lang="en-US" dirty="0">
                <a:solidFill>
                  <a:schemeClr val="bg1"/>
                </a:solidFill>
              </a:rPr>
              <a:t> </a:t>
            </a:r>
            <a:r>
              <a:rPr lang="en-US" dirty="0" err="1">
                <a:solidFill>
                  <a:schemeClr val="bg1"/>
                </a:solidFill>
              </a:rPr>
              <a:t>adipiscing</a:t>
            </a:r>
            <a:r>
              <a:rPr lang="en-US" dirty="0">
                <a:solidFill>
                  <a:schemeClr val="bg1"/>
                </a:solidFill>
              </a:rPr>
              <a:t> </a:t>
            </a:r>
            <a:r>
              <a:rPr lang="en-US" dirty="0" err="1">
                <a:solidFill>
                  <a:schemeClr val="bg1"/>
                </a:solidFill>
              </a:rPr>
              <a:t>elit</a:t>
            </a:r>
            <a:r>
              <a:rPr lang="en-US" dirty="0">
                <a:solidFill>
                  <a:schemeClr val="bg1"/>
                </a:solidFill>
              </a:rPr>
              <a:t>. </a:t>
            </a:r>
            <a:endParaRPr lang="en-US" dirty="0"/>
          </a:p>
        </p:txBody>
      </p:sp>
      <p:graphicFrame>
        <p:nvGraphicFramePr>
          <p:cNvPr id="23" name="Chart 22">
            <a:extLst>
              <a:ext uri="{FF2B5EF4-FFF2-40B4-BE49-F238E27FC236}">
                <a16:creationId xmlns:a16="http://schemas.microsoft.com/office/drawing/2014/main" id="{D16092C1-DFB4-8D4B-BA08-BA2B4D084C2B}"/>
              </a:ext>
            </a:extLst>
          </p:cNvPr>
          <p:cNvGraphicFramePr/>
          <p:nvPr>
            <p:extLst>
              <p:ext uri="{D42A27DB-BD31-4B8C-83A1-F6EECF244321}">
                <p14:modId xmlns:p14="http://schemas.microsoft.com/office/powerpoint/2010/main" val="792013074"/>
              </p:ext>
            </p:extLst>
          </p:nvPr>
        </p:nvGraphicFramePr>
        <p:xfrm>
          <a:off x="3926590" y="7995871"/>
          <a:ext cx="3727191" cy="2883637"/>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Box 23">
            <a:extLst>
              <a:ext uri="{FF2B5EF4-FFF2-40B4-BE49-F238E27FC236}">
                <a16:creationId xmlns:a16="http://schemas.microsoft.com/office/drawing/2014/main" id="{7B93B7AE-7DCA-774A-9719-F3821E912168}"/>
              </a:ext>
            </a:extLst>
          </p:cNvPr>
          <p:cNvSpPr txBox="1"/>
          <p:nvPr/>
        </p:nvSpPr>
        <p:spPr>
          <a:xfrm>
            <a:off x="2483529" y="11290910"/>
            <a:ext cx="2550122" cy="400110"/>
          </a:xfrm>
          <a:prstGeom prst="rect">
            <a:avLst/>
          </a:prstGeom>
          <a:noFill/>
        </p:spPr>
        <p:txBody>
          <a:bodyPr wrap="none" rtlCol="0">
            <a:spAutoFit/>
          </a:bodyPr>
          <a:lstStyle/>
          <a:p>
            <a:r>
              <a:rPr lang="en-US" sz="2000" b="1" dirty="0">
                <a:solidFill>
                  <a:srgbClr val="1C637A"/>
                </a:solidFill>
              </a:rPr>
              <a:t>Section title goes here</a:t>
            </a:r>
          </a:p>
        </p:txBody>
      </p:sp>
      <p:sp>
        <p:nvSpPr>
          <p:cNvPr id="25" name="TextBox 24">
            <a:extLst>
              <a:ext uri="{FF2B5EF4-FFF2-40B4-BE49-F238E27FC236}">
                <a16:creationId xmlns:a16="http://schemas.microsoft.com/office/drawing/2014/main" id="{5F9BB46D-1CDD-DB45-B9CE-DAF12F38942C}"/>
              </a:ext>
            </a:extLst>
          </p:cNvPr>
          <p:cNvSpPr txBox="1"/>
          <p:nvPr/>
        </p:nvSpPr>
        <p:spPr>
          <a:xfrm>
            <a:off x="964540" y="11785033"/>
            <a:ext cx="5433089" cy="369332"/>
          </a:xfrm>
          <a:prstGeom prst="rect">
            <a:avLst/>
          </a:prstGeom>
          <a:noFill/>
        </p:spPr>
        <p:txBody>
          <a:bodyPr wrap="none" rtlCol="0">
            <a:spAutoFit/>
          </a:bodyPr>
          <a:lstStyle/>
          <a:p>
            <a:pPr algn="ctr"/>
            <a:r>
              <a:rPr lang="en-US" dirty="0">
                <a:solidFill>
                  <a:srgbClr val="1C637A"/>
                </a:solidFill>
              </a:rPr>
              <a:t>Lorem ipsum dolor sit </a:t>
            </a:r>
            <a:r>
              <a:rPr lang="en-US" dirty="0" err="1">
                <a:solidFill>
                  <a:srgbClr val="1C637A"/>
                </a:solidFill>
              </a:rPr>
              <a:t>amet</a:t>
            </a:r>
            <a:r>
              <a:rPr lang="en-US" dirty="0">
                <a:solidFill>
                  <a:srgbClr val="1C637A"/>
                </a:solidFill>
              </a:rPr>
              <a:t>, </a:t>
            </a:r>
            <a:r>
              <a:rPr lang="en-US" dirty="0" err="1">
                <a:solidFill>
                  <a:srgbClr val="1C637A"/>
                </a:solidFill>
              </a:rPr>
              <a:t>consectetur</a:t>
            </a:r>
            <a:r>
              <a:rPr lang="en-US" dirty="0">
                <a:solidFill>
                  <a:srgbClr val="1C637A"/>
                </a:solidFill>
              </a:rPr>
              <a:t> </a:t>
            </a:r>
            <a:r>
              <a:rPr lang="en-US" dirty="0" err="1">
                <a:solidFill>
                  <a:srgbClr val="1C637A"/>
                </a:solidFill>
              </a:rPr>
              <a:t>adipiscing</a:t>
            </a:r>
            <a:r>
              <a:rPr lang="en-US" dirty="0">
                <a:solidFill>
                  <a:srgbClr val="1C637A"/>
                </a:solidFill>
              </a:rPr>
              <a:t> </a:t>
            </a:r>
            <a:r>
              <a:rPr lang="en-US" dirty="0" err="1">
                <a:solidFill>
                  <a:srgbClr val="1C637A"/>
                </a:solidFill>
              </a:rPr>
              <a:t>elit</a:t>
            </a:r>
            <a:r>
              <a:rPr lang="en-US" dirty="0">
                <a:solidFill>
                  <a:srgbClr val="1C637A"/>
                </a:solidFill>
              </a:rPr>
              <a:t>. </a:t>
            </a:r>
          </a:p>
        </p:txBody>
      </p:sp>
      <p:pic>
        <p:nvPicPr>
          <p:cNvPr id="29" name="Graphic 28" descr="Waterfall scene with solid fill">
            <a:extLst>
              <a:ext uri="{FF2B5EF4-FFF2-40B4-BE49-F238E27FC236}">
                <a16:creationId xmlns:a16="http://schemas.microsoft.com/office/drawing/2014/main" id="{E804566A-A0A9-BB4C-8211-2775E8A50E1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72023"/>
          <a:stretch/>
        </p:blipFill>
        <p:spPr>
          <a:xfrm>
            <a:off x="281353" y="13901377"/>
            <a:ext cx="2467170" cy="690234"/>
          </a:xfrm>
          <a:prstGeom prst="rect">
            <a:avLst/>
          </a:prstGeom>
        </p:spPr>
      </p:pic>
      <p:graphicFrame>
        <p:nvGraphicFramePr>
          <p:cNvPr id="32" name="Chart 31">
            <a:extLst>
              <a:ext uri="{FF2B5EF4-FFF2-40B4-BE49-F238E27FC236}">
                <a16:creationId xmlns:a16="http://schemas.microsoft.com/office/drawing/2014/main" id="{00A5B68A-420F-204B-99E5-E7FC34217BF4}"/>
              </a:ext>
            </a:extLst>
          </p:cNvPr>
          <p:cNvGraphicFramePr/>
          <p:nvPr>
            <p:extLst>
              <p:ext uri="{D42A27DB-BD31-4B8C-83A1-F6EECF244321}">
                <p14:modId xmlns:p14="http://schemas.microsoft.com/office/powerpoint/2010/main" val="2013303184"/>
              </p:ext>
            </p:extLst>
          </p:nvPr>
        </p:nvGraphicFramePr>
        <p:xfrm>
          <a:off x="2748523" y="12368893"/>
          <a:ext cx="4627445" cy="2561316"/>
        </p:xfrm>
        <a:graphic>
          <a:graphicData uri="http://schemas.openxmlformats.org/drawingml/2006/chart">
            <c:chart xmlns:c="http://schemas.openxmlformats.org/drawingml/2006/chart" xmlns:r="http://schemas.openxmlformats.org/officeDocument/2006/relationships" r:id="rId5"/>
          </a:graphicData>
        </a:graphic>
      </p:graphicFrame>
      <p:pic>
        <p:nvPicPr>
          <p:cNvPr id="33" name="Graphic 32" descr="Waterfall scene with solid fill">
            <a:extLst>
              <a:ext uri="{FF2B5EF4-FFF2-40B4-BE49-F238E27FC236}">
                <a16:creationId xmlns:a16="http://schemas.microsoft.com/office/drawing/2014/main" id="{9C0A3585-F037-784D-80AF-424CBE8D02C0}"/>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t="72023"/>
          <a:stretch/>
        </p:blipFill>
        <p:spPr>
          <a:xfrm>
            <a:off x="4670675" y="1872235"/>
            <a:ext cx="3477845" cy="690234"/>
          </a:xfrm>
          <a:prstGeom prst="rect">
            <a:avLst/>
          </a:prstGeom>
        </p:spPr>
      </p:pic>
      <p:grpSp>
        <p:nvGrpSpPr>
          <p:cNvPr id="86" name="Group 85">
            <a:extLst>
              <a:ext uri="{FF2B5EF4-FFF2-40B4-BE49-F238E27FC236}">
                <a16:creationId xmlns:a16="http://schemas.microsoft.com/office/drawing/2014/main" id="{5AD71825-7249-5848-A03B-3BE3AD628508}"/>
              </a:ext>
            </a:extLst>
          </p:cNvPr>
          <p:cNvGrpSpPr/>
          <p:nvPr/>
        </p:nvGrpSpPr>
        <p:grpSpPr>
          <a:xfrm>
            <a:off x="-3367334" y="314906"/>
            <a:ext cx="2584822" cy="10835233"/>
            <a:chOff x="-2713703" y="529358"/>
            <a:chExt cx="2584822" cy="10835233"/>
          </a:xfrm>
        </p:grpSpPr>
        <p:grpSp>
          <p:nvGrpSpPr>
            <p:cNvPr id="87" name="Group 86">
              <a:extLst>
                <a:ext uri="{FF2B5EF4-FFF2-40B4-BE49-F238E27FC236}">
                  <a16:creationId xmlns:a16="http://schemas.microsoft.com/office/drawing/2014/main" id="{BBAA6A77-E1A3-B546-A65F-9AFFE05E22D9}"/>
                </a:ext>
              </a:extLst>
            </p:cNvPr>
            <p:cNvGrpSpPr/>
            <p:nvPr/>
          </p:nvGrpSpPr>
          <p:grpSpPr>
            <a:xfrm>
              <a:off x="-2713703" y="529358"/>
              <a:ext cx="2383361" cy="488281"/>
              <a:chOff x="-2713703" y="529358"/>
              <a:chExt cx="2383361" cy="488281"/>
            </a:xfrm>
          </p:grpSpPr>
          <p:sp>
            <p:nvSpPr>
              <p:cNvPr id="136" name="Rectangle 135">
                <a:extLst>
                  <a:ext uri="{FF2B5EF4-FFF2-40B4-BE49-F238E27FC236}">
                    <a16:creationId xmlns:a16="http://schemas.microsoft.com/office/drawing/2014/main" id="{E5C58D5C-EFF3-D543-BFE6-84868FD37775}"/>
                  </a:ext>
                </a:extLst>
              </p:cNvPr>
              <p:cNvSpPr/>
              <p:nvPr/>
            </p:nvSpPr>
            <p:spPr>
              <a:xfrm>
                <a:off x="-2713703" y="529358"/>
                <a:ext cx="516193" cy="488281"/>
              </a:xfrm>
              <a:prstGeom prst="rect">
                <a:avLst/>
              </a:prstGeom>
              <a:solidFill>
                <a:srgbClr val="E524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D72331"/>
                  </a:solidFill>
                </a:endParaRPr>
              </a:p>
            </p:txBody>
          </p:sp>
          <p:sp>
            <p:nvSpPr>
              <p:cNvPr id="137" name="TextBox 136">
                <a:extLst>
                  <a:ext uri="{FF2B5EF4-FFF2-40B4-BE49-F238E27FC236}">
                    <a16:creationId xmlns:a16="http://schemas.microsoft.com/office/drawing/2014/main" id="{D08C39E6-CE1F-3241-B1E2-88FE35CFD434}"/>
                  </a:ext>
                </a:extLst>
              </p:cNvPr>
              <p:cNvSpPr txBox="1"/>
              <p:nvPr/>
            </p:nvSpPr>
            <p:spPr>
              <a:xfrm>
                <a:off x="-2088324" y="588832"/>
                <a:ext cx="1757982" cy="369332"/>
              </a:xfrm>
              <a:prstGeom prst="rect">
                <a:avLst/>
              </a:prstGeom>
              <a:noFill/>
            </p:spPr>
            <p:txBody>
              <a:bodyPr wrap="none" rtlCol="0">
                <a:spAutoFit/>
              </a:bodyPr>
              <a:lstStyle/>
              <a:p>
                <a:r>
                  <a:rPr lang="en-US" dirty="0"/>
                  <a:t>Goal 1 RGB color</a:t>
                </a:r>
              </a:p>
            </p:txBody>
          </p:sp>
        </p:grpSp>
        <p:grpSp>
          <p:nvGrpSpPr>
            <p:cNvPr id="88" name="Group 87">
              <a:extLst>
                <a:ext uri="{FF2B5EF4-FFF2-40B4-BE49-F238E27FC236}">
                  <a16:creationId xmlns:a16="http://schemas.microsoft.com/office/drawing/2014/main" id="{85CBBADB-DAA6-9D40-AC51-A9F4D7650DE1}"/>
                </a:ext>
              </a:extLst>
            </p:cNvPr>
            <p:cNvGrpSpPr/>
            <p:nvPr/>
          </p:nvGrpSpPr>
          <p:grpSpPr>
            <a:xfrm>
              <a:off x="-2711276" y="1146382"/>
              <a:ext cx="2383361" cy="488281"/>
              <a:chOff x="-2711276" y="1146382"/>
              <a:chExt cx="2383361" cy="488281"/>
            </a:xfrm>
          </p:grpSpPr>
          <p:sp>
            <p:nvSpPr>
              <p:cNvPr id="134" name="Rectangle 133">
                <a:extLst>
                  <a:ext uri="{FF2B5EF4-FFF2-40B4-BE49-F238E27FC236}">
                    <a16:creationId xmlns:a16="http://schemas.microsoft.com/office/drawing/2014/main" id="{1DB0E18D-7DD7-D54F-A1A5-0226E1B7320E}"/>
                  </a:ext>
                </a:extLst>
              </p:cNvPr>
              <p:cNvSpPr/>
              <p:nvPr/>
            </p:nvSpPr>
            <p:spPr>
              <a:xfrm>
                <a:off x="-2711276" y="1146382"/>
                <a:ext cx="516193" cy="488281"/>
              </a:xfrm>
              <a:prstGeom prst="rect">
                <a:avLst/>
              </a:prstGeom>
              <a:solidFill>
                <a:srgbClr val="DDA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TextBox 134">
                <a:extLst>
                  <a:ext uri="{FF2B5EF4-FFF2-40B4-BE49-F238E27FC236}">
                    <a16:creationId xmlns:a16="http://schemas.microsoft.com/office/drawing/2014/main" id="{8D87F444-B2F9-0C4C-A1FC-E81A07D77540}"/>
                  </a:ext>
                </a:extLst>
              </p:cNvPr>
              <p:cNvSpPr txBox="1"/>
              <p:nvPr/>
            </p:nvSpPr>
            <p:spPr>
              <a:xfrm>
                <a:off x="-2085897" y="1205856"/>
                <a:ext cx="1757982" cy="369332"/>
              </a:xfrm>
              <a:prstGeom prst="rect">
                <a:avLst/>
              </a:prstGeom>
              <a:noFill/>
            </p:spPr>
            <p:txBody>
              <a:bodyPr wrap="none" rtlCol="0">
                <a:spAutoFit/>
              </a:bodyPr>
              <a:lstStyle/>
              <a:p>
                <a:r>
                  <a:rPr lang="en-US" dirty="0"/>
                  <a:t>Goal 2 RGB color</a:t>
                </a:r>
              </a:p>
            </p:txBody>
          </p:sp>
        </p:grpSp>
        <p:grpSp>
          <p:nvGrpSpPr>
            <p:cNvPr id="89" name="Group 88">
              <a:extLst>
                <a:ext uri="{FF2B5EF4-FFF2-40B4-BE49-F238E27FC236}">
                  <a16:creationId xmlns:a16="http://schemas.microsoft.com/office/drawing/2014/main" id="{0F9CB077-5656-8840-8B11-F00BC800D13C}"/>
                </a:ext>
              </a:extLst>
            </p:cNvPr>
            <p:cNvGrpSpPr/>
            <p:nvPr/>
          </p:nvGrpSpPr>
          <p:grpSpPr>
            <a:xfrm>
              <a:off x="-2713703" y="1822881"/>
              <a:ext cx="2383361" cy="488281"/>
              <a:chOff x="-2713703" y="1822881"/>
              <a:chExt cx="2383361" cy="488281"/>
            </a:xfrm>
          </p:grpSpPr>
          <p:sp>
            <p:nvSpPr>
              <p:cNvPr id="132" name="Rectangle 131">
                <a:extLst>
                  <a:ext uri="{FF2B5EF4-FFF2-40B4-BE49-F238E27FC236}">
                    <a16:creationId xmlns:a16="http://schemas.microsoft.com/office/drawing/2014/main" id="{2DCF5079-D6B7-2B45-BD16-67F6EA46A124}"/>
                  </a:ext>
                </a:extLst>
              </p:cNvPr>
              <p:cNvSpPr/>
              <p:nvPr/>
            </p:nvSpPr>
            <p:spPr>
              <a:xfrm>
                <a:off x="-2713703" y="1822881"/>
                <a:ext cx="516193" cy="488281"/>
              </a:xfrm>
              <a:prstGeom prst="rect">
                <a:avLst/>
              </a:prstGeom>
              <a:solidFill>
                <a:srgbClr val="4C9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TextBox 132">
                <a:extLst>
                  <a:ext uri="{FF2B5EF4-FFF2-40B4-BE49-F238E27FC236}">
                    <a16:creationId xmlns:a16="http://schemas.microsoft.com/office/drawing/2014/main" id="{D6FAA754-9980-DD41-9A05-9CB472A977F2}"/>
                  </a:ext>
                </a:extLst>
              </p:cNvPr>
              <p:cNvSpPr txBox="1"/>
              <p:nvPr/>
            </p:nvSpPr>
            <p:spPr>
              <a:xfrm>
                <a:off x="-2088324" y="1882355"/>
                <a:ext cx="1757982" cy="369332"/>
              </a:xfrm>
              <a:prstGeom prst="rect">
                <a:avLst/>
              </a:prstGeom>
              <a:noFill/>
            </p:spPr>
            <p:txBody>
              <a:bodyPr wrap="none" rtlCol="0">
                <a:spAutoFit/>
              </a:bodyPr>
              <a:lstStyle/>
              <a:p>
                <a:r>
                  <a:rPr lang="en-US" dirty="0"/>
                  <a:t>Goal 3 RGB color</a:t>
                </a:r>
              </a:p>
            </p:txBody>
          </p:sp>
        </p:grpSp>
        <p:grpSp>
          <p:nvGrpSpPr>
            <p:cNvPr id="90" name="Group 89">
              <a:extLst>
                <a:ext uri="{FF2B5EF4-FFF2-40B4-BE49-F238E27FC236}">
                  <a16:creationId xmlns:a16="http://schemas.microsoft.com/office/drawing/2014/main" id="{27E1CFAE-FC8A-9940-AE9F-F7E8AD56A875}"/>
                </a:ext>
              </a:extLst>
            </p:cNvPr>
            <p:cNvGrpSpPr/>
            <p:nvPr/>
          </p:nvGrpSpPr>
          <p:grpSpPr>
            <a:xfrm>
              <a:off x="-2692451" y="2499380"/>
              <a:ext cx="2383361" cy="488281"/>
              <a:chOff x="-2692451" y="2499380"/>
              <a:chExt cx="2383361" cy="488281"/>
            </a:xfrm>
          </p:grpSpPr>
          <p:sp>
            <p:nvSpPr>
              <p:cNvPr id="130" name="Rectangle 129">
                <a:extLst>
                  <a:ext uri="{FF2B5EF4-FFF2-40B4-BE49-F238E27FC236}">
                    <a16:creationId xmlns:a16="http://schemas.microsoft.com/office/drawing/2014/main" id="{EF0D5352-A61C-DF4D-8240-779B27012B7F}"/>
                  </a:ext>
                </a:extLst>
              </p:cNvPr>
              <p:cNvSpPr/>
              <p:nvPr/>
            </p:nvSpPr>
            <p:spPr>
              <a:xfrm>
                <a:off x="-2692451" y="2499380"/>
                <a:ext cx="516193" cy="488281"/>
              </a:xfrm>
              <a:prstGeom prst="rect">
                <a:avLst/>
              </a:prstGeom>
              <a:solidFill>
                <a:srgbClr val="C519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TextBox 130">
                <a:extLst>
                  <a:ext uri="{FF2B5EF4-FFF2-40B4-BE49-F238E27FC236}">
                    <a16:creationId xmlns:a16="http://schemas.microsoft.com/office/drawing/2014/main" id="{0F5B6168-77C1-C241-8A44-D5778350AA94}"/>
                  </a:ext>
                </a:extLst>
              </p:cNvPr>
              <p:cNvSpPr txBox="1"/>
              <p:nvPr/>
            </p:nvSpPr>
            <p:spPr>
              <a:xfrm>
                <a:off x="-2067072" y="2558854"/>
                <a:ext cx="1757982" cy="369332"/>
              </a:xfrm>
              <a:prstGeom prst="rect">
                <a:avLst/>
              </a:prstGeom>
              <a:noFill/>
            </p:spPr>
            <p:txBody>
              <a:bodyPr wrap="none" rtlCol="0">
                <a:spAutoFit/>
              </a:bodyPr>
              <a:lstStyle/>
              <a:p>
                <a:r>
                  <a:rPr lang="en-US" dirty="0"/>
                  <a:t>Goal 4 RGB color</a:t>
                </a:r>
              </a:p>
            </p:txBody>
          </p:sp>
        </p:grpSp>
        <p:grpSp>
          <p:nvGrpSpPr>
            <p:cNvPr id="91" name="Group 90">
              <a:extLst>
                <a:ext uri="{FF2B5EF4-FFF2-40B4-BE49-F238E27FC236}">
                  <a16:creationId xmlns:a16="http://schemas.microsoft.com/office/drawing/2014/main" id="{095AAA94-2E96-B043-A3A0-F45BEA8070B0}"/>
                </a:ext>
              </a:extLst>
            </p:cNvPr>
            <p:cNvGrpSpPr/>
            <p:nvPr/>
          </p:nvGrpSpPr>
          <p:grpSpPr>
            <a:xfrm>
              <a:off x="-2692451" y="3135647"/>
              <a:ext cx="2383361" cy="488281"/>
              <a:chOff x="-2692451" y="3135647"/>
              <a:chExt cx="2383361" cy="488281"/>
            </a:xfrm>
          </p:grpSpPr>
          <p:sp>
            <p:nvSpPr>
              <p:cNvPr id="128" name="Rectangle 127">
                <a:extLst>
                  <a:ext uri="{FF2B5EF4-FFF2-40B4-BE49-F238E27FC236}">
                    <a16:creationId xmlns:a16="http://schemas.microsoft.com/office/drawing/2014/main" id="{AAB0D004-034B-0047-A617-1B12735FBDCB}"/>
                  </a:ext>
                </a:extLst>
              </p:cNvPr>
              <p:cNvSpPr/>
              <p:nvPr/>
            </p:nvSpPr>
            <p:spPr>
              <a:xfrm>
                <a:off x="-2692451" y="3135647"/>
                <a:ext cx="516193" cy="488281"/>
              </a:xfrm>
              <a:prstGeom prst="rect">
                <a:avLst/>
              </a:prstGeom>
              <a:solidFill>
                <a:srgbClr val="FF3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extBox 128">
                <a:extLst>
                  <a:ext uri="{FF2B5EF4-FFF2-40B4-BE49-F238E27FC236}">
                    <a16:creationId xmlns:a16="http://schemas.microsoft.com/office/drawing/2014/main" id="{47188890-5EE9-7D4D-B74A-DFA07E27C10A}"/>
                  </a:ext>
                </a:extLst>
              </p:cNvPr>
              <p:cNvSpPr txBox="1"/>
              <p:nvPr/>
            </p:nvSpPr>
            <p:spPr>
              <a:xfrm>
                <a:off x="-2067072" y="3195121"/>
                <a:ext cx="1757982" cy="369332"/>
              </a:xfrm>
              <a:prstGeom prst="rect">
                <a:avLst/>
              </a:prstGeom>
              <a:noFill/>
            </p:spPr>
            <p:txBody>
              <a:bodyPr wrap="none" rtlCol="0">
                <a:spAutoFit/>
              </a:bodyPr>
              <a:lstStyle/>
              <a:p>
                <a:r>
                  <a:rPr lang="en-US" dirty="0"/>
                  <a:t>Goal 5 RGB color</a:t>
                </a:r>
              </a:p>
            </p:txBody>
          </p:sp>
        </p:grpSp>
        <p:grpSp>
          <p:nvGrpSpPr>
            <p:cNvPr id="92" name="Group 91">
              <a:extLst>
                <a:ext uri="{FF2B5EF4-FFF2-40B4-BE49-F238E27FC236}">
                  <a16:creationId xmlns:a16="http://schemas.microsoft.com/office/drawing/2014/main" id="{2B919CF4-BDD0-C141-844A-A53011B1AE1B}"/>
                </a:ext>
              </a:extLst>
            </p:cNvPr>
            <p:cNvGrpSpPr/>
            <p:nvPr/>
          </p:nvGrpSpPr>
          <p:grpSpPr>
            <a:xfrm>
              <a:off x="-2692451" y="3817948"/>
              <a:ext cx="2383361" cy="488281"/>
              <a:chOff x="-2692451" y="3817948"/>
              <a:chExt cx="2383361" cy="488281"/>
            </a:xfrm>
          </p:grpSpPr>
          <p:sp>
            <p:nvSpPr>
              <p:cNvPr id="126" name="Rectangle 125">
                <a:extLst>
                  <a:ext uri="{FF2B5EF4-FFF2-40B4-BE49-F238E27FC236}">
                    <a16:creationId xmlns:a16="http://schemas.microsoft.com/office/drawing/2014/main" id="{C161B134-77D4-094E-B335-79E23CC618F5}"/>
                  </a:ext>
                </a:extLst>
              </p:cNvPr>
              <p:cNvSpPr/>
              <p:nvPr/>
            </p:nvSpPr>
            <p:spPr>
              <a:xfrm>
                <a:off x="-2692451" y="3817948"/>
                <a:ext cx="516193" cy="488281"/>
              </a:xfrm>
              <a:prstGeom prst="rect">
                <a:avLst/>
              </a:prstGeom>
              <a:solidFill>
                <a:srgbClr val="26B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TextBox 126">
                <a:extLst>
                  <a:ext uri="{FF2B5EF4-FFF2-40B4-BE49-F238E27FC236}">
                    <a16:creationId xmlns:a16="http://schemas.microsoft.com/office/drawing/2014/main" id="{04367296-9FDE-CA4C-92CC-422B74F92C4E}"/>
                  </a:ext>
                </a:extLst>
              </p:cNvPr>
              <p:cNvSpPr txBox="1"/>
              <p:nvPr/>
            </p:nvSpPr>
            <p:spPr>
              <a:xfrm>
                <a:off x="-2067072" y="3877422"/>
                <a:ext cx="1757982" cy="369332"/>
              </a:xfrm>
              <a:prstGeom prst="rect">
                <a:avLst/>
              </a:prstGeom>
              <a:noFill/>
            </p:spPr>
            <p:txBody>
              <a:bodyPr wrap="none" rtlCol="0">
                <a:spAutoFit/>
              </a:bodyPr>
              <a:lstStyle/>
              <a:p>
                <a:r>
                  <a:rPr lang="en-US" dirty="0"/>
                  <a:t>Goal 6 RGB color</a:t>
                </a:r>
              </a:p>
            </p:txBody>
          </p:sp>
        </p:grpSp>
        <p:grpSp>
          <p:nvGrpSpPr>
            <p:cNvPr id="93" name="Group 92">
              <a:extLst>
                <a:ext uri="{FF2B5EF4-FFF2-40B4-BE49-F238E27FC236}">
                  <a16:creationId xmlns:a16="http://schemas.microsoft.com/office/drawing/2014/main" id="{0D9EABC9-E320-4D42-BA2B-20EB906BED66}"/>
                </a:ext>
              </a:extLst>
            </p:cNvPr>
            <p:cNvGrpSpPr/>
            <p:nvPr/>
          </p:nvGrpSpPr>
          <p:grpSpPr>
            <a:xfrm>
              <a:off x="-2702982" y="4469402"/>
              <a:ext cx="2383361" cy="488281"/>
              <a:chOff x="-2702982" y="4469402"/>
              <a:chExt cx="2383361" cy="488281"/>
            </a:xfrm>
          </p:grpSpPr>
          <p:sp>
            <p:nvSpPr>
              <p:cNvPr id="124" name="Rectangle 123">
                <a:extLst>
                  <a:ext uri="{FF2B5EF4-FFF2-40B4-BE49-F238E27FC236}">
                    <a16:creationId xmlns:a16="http://schemas.microsoft.com/office/drawing/2014/main" id="{C5A35383-529F-B94A-8C3B-89D78B6018ED}"/>
                  </a:ext>
                </a:extLst>
              </p:cNvPr>
              <p:cNvSpPr/>
              <p:nvPr/>
            </p:nvSpPr>
            <p:spPr>
              <a:xfrm>
                <a:off x="-2702982" y="4469402"/>
                <a:ext cx="516193" cy="488281"/>
              </a:xfrm>
              <a:prstGeom prst="rect">
                <a:avLst/>
              </a:prstGeom>
              <a:solidFill>
                <a:srgbClr val="FCC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TextBox 124">
                <a:extLst>
                  <a:ext uri="{FF2B5EF4-FFF2-40B4-BE49-F238E27FC236}">
                    <a16:creationId xmlns:a16="http://schemas.microsoft.com/office/drawing/2014/main" id="{92D7BB14-106A-7949-91C1-8D944CF6D4A8}"/>
                  </a:ext>
                </a:extLst>
              </p:cNvPr>
              <p:cNvSpPr txBox="1"/>
              <p:nvPr/>
            </p:nvSpPr>
            <p:spPr>
              <a:xfrm>
                <a:off x="-2077603" y="4528876"/>
                <a:ext cx="1757982" cy="369332"/>
              </a:xfrm>
              <a:prstGeom prst="rect">
                <a:avLst/>
              </a:prstGeom>
              <a:noFill/>
            </p:spPr>
            <p:txBody>
              <a:bodyPr wrap="none" rtlCol="0">
                <a:spAutoFit/>
              </a:bodyPr>
              <a:lstStyle/>
              <a:p>
                <a:r>
                  <a:rPr lang="en-US" dirty="0"/>
                  <a:t>Goal 7 RGB color</a:t>
                </a:r>
              </a:p>
            </p:txBody>
          </p:sp>
        </p:grpSp>
        <p:grpSp>
          <p:nvGrpSpPr>
            <p:cNvPr id="94" name="Group 93">
              <a:extLst>
                <a:ext uri="{FF2B5EF4-FFF2-40B4-BE49-F238E27FC236}">
                  <a16:creationId xmlns:a16="http://schemas.microsoft.com/office/drawing/2014/main" id="{ECDFCE5C-0610-504A-BD52-968465096A24}"/>
                </a:ext>
              </a:extLst>
            </p:cNvPr>
            <p:cNvGrpSpPr/>
            <p:nvPr/>
          </p:nvGrpSpPr>
          <p:grpSpPr>
            <a:xfrm>
              <a:off x="-2702982" y="5148147"/>
              <a:ext cx="2383361" cy="488281"/>
              <a:chOff x="-2702982" y="5148147"/>
              <a:chExt cx="2383361" cy="488281"/>
            </a:xfrm>
          </p:grpSpPr>
          <p:sp>
            <p:nvSpPr>
              <p:cNvPr id="122" name="Rectangle 121">
                <a:extLst>
                  <a:ext uri="{FF2B5EF4-FFF2-40B4-BE49-F238E27FC236}">
                    <a16:creationId xmlns:a16="http://schemas.microsoft.com/office/drawing/2014/main" id="{ACA6F651-80BA-AB46-9A18-69B81E583F88}"/>
                  </a:ext>
                </a:extLst>
              </p:cNvPr>
              <p:cNvSpPr/>
              <p:nvPr/>
            </p:nvSpPr>
            <p:spPr>
              <a:xfrm>
                <a:off x="-2702982" y="5148147"/>
                <a:ext cx="516193" cy="488281"/>
              </a:xfrm>
              <a:prstGeom prst="rect">
                <a:avLst/>
              </a:prstGeom>
              <a:solidFill>
                <a:srgbClr val="A21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a:extLst>
                  <a:ext uri="{FF2B5EF4-FFF2-40B4-BE49-F238E27FC236}">
                    <a16:creationId xmlns:a16="http://schemas.microsoft.com/office/drawing/2014/main" id="{BCBBB74B-573A-374C-BC86-B9B92700D692}"/>
                  </a:ext>
                </a:extLst>
              </p:cNvPr>
              <p:cNvSpPr txBox="1"/>
              <p:nvPr/>
            </p:nvSpPr>
            <p:spPr>
              <a:xfrm>
                <a:off x="-2077603" y="5207621"/>
                <a:ext cx="1757982" cy="369332"/>
              </a:xfrm>
              <a:prstGeom prst="rect">
                <a:avLst/>
              </a:prstGeom>
              <a:noFill/>
            </p:spPr>
            <p:txBody>
              <a:bodyPr wrap="none" rtlCol="0">
                <a:spAutoFit/>
              </a:bodyPr>
              <a:lstStyle/>
              <a:p>
                <a:r>
                  <a:rPr lang="en-US" dirty="0"/>
                  <a:t>Goal 8 RGB color</a:t>
                </a:r>
              </a:p>
            </p:txBody>
          </p:sp>
        </p:grpSp>
        <p:grpSp>
          <p:nvGrpSpPr>
            <p:cNvPr id="95" name="Group 94">
              <a:extLst>
                <a:ext uri="{FF2B5EF4-FFF2-40B4-BE49-F238E27FC236}">
                  <a16:creationId xmlns:a16="http://schemas.microsoft.com/office/drawing/2014/main" id="{0F0779FE-2FC8-7D47-B843-65E99A37E300}"/>
                </a:ext>
              </a:extLst>
            </p:cNvPr>
            <p:cNvGrpSpPr/>
            <p:nvPr/>
          </p:nvGrpSpPr>
          <p:grpSpPr>
            <a:xfrm>
              <a:off x="-2694011" y="5786088"/>
              <a:ext cx="2383361" cy="488281"/>
              <a:chOff x="-2694011" y="5786088"/>
              <a:chExt cx="2383361" cy="488281"/>
            </a:xfrm>
          </p:grpSpPr>
          <p:sp>
            <p:nvSpPr>
              <p:cNvPr id="120" name="Rectangle 119">
                <a:extLst>
                  <a:ext uri="{FF2B5EF4-FFF2-40B4-BE49-F238E27FC236}">
                    <a16:creationId xmlns:a16="http://schemas.microsoft.com/office/drawing/2014/main" id="{A6EAD6DD-CCDC-4A4F-9334-C3208D6DA9B9}"/>
                  </a:ext>
                </a:extLst>
              </p:cNvPr>
              <p:cNvSpPr/>
              <p:nvPr/>
            </p:nvSpPr>
            <p:spPr>
              <a:xfrm>
                <a:off x="-2694011" y="5786088"/>
                <a:ext cx="516193" cy="488281"/>
              </a:xfrm>
              <a:prstGeom prst="rect">
                <a:avLst/>
              </a:prstGeom>
              <a:solidFill>
                <a:srgbClr val="FD6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TextBox 120">
                <a:extLst>
                  <a:ext uri="{FF2B5EF4-FFF2-40B4-BE49-F238E27FC236}">
                    <a16:creationId xmlns:a16="http://schemas.microsoft.com/office/drawing/2014/main" id="{A8087E05-2C26-E940-8FA1-0E3B3CEBB636}"/>
                  </a:ext>
                </a:extLst>
              </p:cNvPr>
              <p:cNvSpPr txBox="1"/>
              <p:nvPr/>
            </p:nvSpPr>
            <p:spPr>
              <a:xfrm>
                <a:off x="-2068632" y="5845562"/>
                <a:ext cx="1757982" cy="369332"/>
              </a:xfrm>
              <a:prstGeom prst="rect">
                <a:avLst/>
              </a:prstGeom>
              <a:noFill/>
            </p:spPr>
            <p:txBody>
              <a:bodyPr wrap="none" rtlCol="0">
                <a:spAutoFit/>
              </a:bodyPr>
              <a:lstStyle/>
              <a:p>
                <a:r>
                  <a:rPr lang="en-US" dirty="0"/>
                  <a:t>Goal 9 RGB color</a:t>
                </a:r>
              </a:p>
            </p:txBody>
          </p:sp>
        </p:grpSp>
        <p:grpSp>
          <p:nvGrpSpPr>
            <p:cNvPr id="96" name="Group 95">
              <a:extLst>
                <a:ext uri="{FF2B5EF4-FFF2-40B4-BE49-F238E27FC236}">
                  <a16:creationId xmlns:a16="http://schemas.microsoft.com/office/drawing/2014/main" id="{71241A84-1DC1-E34C-A727-F66C7912BA3E}"/>
                </a:ext>
              </a:extLst>
            </p:cNvPr>
            <p:cNvGrpSpPr/>
            <p:nvPr/>
          </p:nvGrpSpPr>
          <p:grpSpPr>
            <a:xfrm>
              <a:off x="-2677302" y="6397009"/>
              <a:ext cx="2456135" cy="488281"/>
              <a:chOff x="-2677302" y="6397009"/>
              <a:chExt cx="2456135" cy="488281"/>
            </a:xfrm>
          </p:grpSpPr>
          <p:sp>
            <p:nvSpPr>
              <p:cNvPr id="118" name="Rectangle 117">
                <a:extLst>
                  <a:ext uri="{FF2B5EF4-FFF2-40B4-BE49-F238E27FC236}">
                    <a16:creationId xmlns:a16="http://schemas.microsoft.com/office/drawing/2014/main" id="{A9443FD7-9AB8-DA4B-895E-042799982886}"/>
                  </a:ext>
                </a:extLst>
              </p:cNvPr>
              <p:cNvSpPr/>
              <p:nvPr/>
            </p:nvSpPr>
            <p:spPr>
              <a:xfrm>
                <a:off x="-2677302" y="6397009"/>
                <a:ext cx="516193" cy="488281"/>
              </a:xfrm>
              <a:prstGeom prst="rect">
                <a:avLst/>
              </a:prstGeom>
              <a:solidFill>
                <a:srgbClr val="DD1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a:extLst>
                  <a:ext uri="{FF2B5EF4-FFF2-40B4-BE49-F238E27FC236}">
                    <a16:creationId xmlns:a16="http://schemas.microsoft.com/office/drawing/2014/main" id="{3CE9E52C-F33C-F74A-B55F-174CC333C9B8}"/>
                  </a:ext>
                </a:extLst>
              </p:cNvPr>
              <p:cNvSpPr txBox="1"/>
              <p:nvPr/>
            </p:nvSpPr>
            <p:spPr>
              <a:xfrm>
                <a:off x="-2096167" y="6456483"/>
                <a:ext cx="1875000" cy="369332"/>
              </a:xfrm>
              <a:prstGeom prst="rect">
                <a:avLst/>
              </a:prstGeom>
              <a:noFill/>
            </p:spPr>
            <p:txBody>
              <a:bodyPr wrap="none" rtlCol="0">
                <a:spAutoFit/>
              </a:bodyPr>
              <a:lstStyle/>
              <a:p>
                <a:r>
                  <a:rPr lang="en-US" dirty="0"/>
                  <a:t>Goal 10 RGB color</a:t>
                </a:r>
              </a:p>
            </p:txBody>
          </p:sp>
        </p:grpSp>
        <p:grpSp>
          <p:nvGrpSpPr>
            <p:cNvPr id="97" name="Group 96">
              <a:extLst>
                <a:ext uri="{FF2B5EF4-FFF2-40B4-BE49-F238E27FC236}">
                  <a16:creationId xmlns:a16="http://schemas.microsoft.com/office/drawing/2014/main" id="{E4FE1BDB-336D-AC49-9F58-C188C83DF2F4}"/>
                </a:ext>
              </a:extLst>
            </p:cNvPr>
            <p:cNvGrpSpPr/>
            <p:nvPr/>
          </p:nvGrpSpPr>
          <p:grpSpPr>
            <a:xfrm>
              <a:off x="-2692942" y="7040234"/>
              <a:ext cx="2440820" cy="488281"/>
              <a:chOff x="-2692942" y="7040234"/>
              <a:chExt cx="2440820" cy="488281"/>
            </a:xfrm>
          </p:grpSpPr>
          <p:sp>
            <p:nvSpPr>
              <p:cNvPr id="116" name="Rectangle 115">
                <a:extLst>
                  <a:ext uri="{FF2B5EF4-FFF2-40B4-BE49-F238E27FC236}">
                    <a16:creationId xmlns:a16="http://schemas.microsoft.com/office/drawing/2014/main" id="{6865C366-358C-0D4E-8720-A0ED5B1C2745}"/>
                  </a:ext>
                </a:extLst>
              </p:cNvPr>
              <p:cNvSpPr/>
              <p:nvPr/>
            </p:nvSpPr>
            <p:spPr>
              <a:xfrm>
                <a:off x="-2692942" y="7040234"/>
                <a:ext cx="516193" cy="488281"/>
              </a:xfrm>
              <a:prstGeom prst="rect">
                <a:avLst/>
              </a:prstGeom>
              <a:solidFill>
                <a:srgbClr val="FD9D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TextBox 116">
                <a:extLst>
                  <a:ext uri="{FF2B5EF4-FFF2-40B4-BE49-F238E27FC236}">
                    <a16:creationId xmlns:a16="http://schemas.microsoft.com/office/drawing/2014/main" id="{7902E2A1-3D6C-0645-A7AF-605279F10728}"/>
                  </a:ext>
                </a:extLst>
              </p:cNvPr>
              <p:cNvSpPr txBox="1"/>
              <p:nvPr/>
            </p:nvSpPr>
            <p:spPr>
              <a:xfrm>
                <a:off x="-2127122" y="7092750"/>
                <a:ext cx="1875000" cy="369332"/>
              </a:xfrm>
              <a:prstGeom prst="rect">
                <a:avLst/>
              </a:prstGeom>
              <a:noFill/>
            </p:spPr>
            <p:txBody>
              <a:bodyPr wrap="none" rtlCol="0">
                <a:spAutoFit/>
              </a:bodyPr>
              <a:lstStyle/>
              <a:p>
                <a:r>
                  <a:rPr lang="en-US" dirty="0"/>
                  <a:t>Goal 11 RGB color</a:t>
                </a:r>
              </a:p>
            </p:txBody>
          </p:sp>
        </p:grpSp>
        <p:grpSp>
          <p:nvGrpSpPr>
            <p:cNvPr id="98" name="Group 97">
              <a:extLst>
                <a:ext uri="{FF2B5EF4-FFF2-40B4-BE49-F238E27FC236}">
                  <a16:creationId xmlns:a16="http://schemas.microsoft.com/office/drawing/2014/main" id="{F4EB8408-ACDF-E14D-BF8C-FF483F781588}"/>
                </a:ext>
              </a:extLst>
            </p:cNvPr>
            <p:cNvGrpSpPr/>
            <p:nvPr/>
          </p:nvGrpSpPr>
          <p:grpSpPr>
            <a:xfrm>
              <a:off x="-2702661" y="7615217"/>
              <a:ext cx="2440820" cy="488281"/>
              <a:chOff x="-2702661" y="7615217"/>
              <a:chExt cx="2440820" cy="488281"/>
            </a:xfrm>
          </p:grpSpPr>
          <p:sp>
            <p:nvSpPr>
              <p:cNvPr id="114" name="Rectangle 113">
                <a:extLst>
                  <a:ext uri="{FF2B5EF4-FFF2-40B4-BE49-F238E27FC236}">
                    <a16:creationId xmlns:a16="http://schemas.microsoft.com/office/drawing/2014/main" id="{11B9304D-658E-4249-9EFA-5C5C9AE7CEFF}"/>
                  </a:ext>
                </a:extLst>
              </p:cNvPr>
              <p:cNvSpPr/>
              <p:nvPr/>
            </p:nvSpPr>
            <p:spPr>
              <a:xfrm>
                <a:off x="-2702661" y="7615217"/>
                <a:ext cx="516193" cy="488281"/>
              </a:xfrm>
              <a:prstGeom prst="rect">
                <a:avLst/>
              </a:prstGeom>
              <a:solidFill>
                <a:srgbClr val="BF8B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TextBox 114">
                <a:extLst>
                  <a:ext uri="{FF2B5EF4-FFF2-40B4-BE49-F238E27FC236}">
                    <a16:creationId xmlns:a16="http://schemas.microsoft.com/office/drawing/2014/main" id="{AECCE268-A152-B546-A486-DDCA9CAAA826}"/>
                  </a:ext>
                </a:extLst>
              </p:cNvPr>
              <p:cNvSpPr txBox="1"/>
              <p:nvPr/>
            </p:nvSpPr>
            <p:spPr>
              <a:xfrm>
                <a:off x="-2136841" y="7667733"/>
                <a:ext cx="1875000" cy="369332"/>
              </a:xfrm>
              <a:prstGeom prst="rect">
                <a:avLst/>
              </a:prstGeom>
              <a:noFill/>
            </p:spPr>
            <p:txBody>
              <a:bodyPr wrap="none" rtlCol="0">
                <a:spAutoFit/>
              </a:bodyPr>
              <a:lstStyle/>
              <a:p>
                <a:r>
                  <a:rPr lang="en-US" dirty="0"/>
                  <a:t>Goal 12 RGB color</a:t>
                </a:r>
              </a:p>
            </p:txBody>
          </p:sp>
        </p:grpSp>
        <p:grpSp>
          <p:nvGrpSpPr>
            <p:cNvPr id="99" name="Group 98">
              <a:extLst>
                <a:ext uri="{FF2B5EF4-FFF2-40B4-BE49-F238E27FC236}">
                  <a16:creationId xmlns:a16="http://schemas.microsoft.com/office/drawing/2014/main" id="{F4FDA5AF-19C5-9D4E-A842-D0B7BA6A3681}"/>
                </a:ext>
              </a:extLst>
            </p:cNvPr>
            <p:cNvGrpSpPr/>
            <p:nvPr/>
          </p:nvGrpSpPr>
          <p:grpSpPr>
            <a:xfrm>
              <a:off x="-2692942" y="8237424"/>
              <a:ext cx="2440820" cy="488281"/>
              <a:chOff x="-2692942" y="8237424"/>
              <a:chExt cx="2440820" cy="488281"/>
            </a:xfrm>
          </p:grpSpPr>
          <p:sp>
            <p:nvSpPr>
              <p:cNvPr id="112" name="Rectangle 111">
                <a:extLst>
                  <a:ext uri="{FF2B5EF4-FFF2-40B4-BE49-F238E27FC236}">
                    <a16:creationId xmlns:a16="http://schemas.microsoft.com/office/drawing/2014/main" id="{41972268-BA88-F641-BF98-F5CFC2780149}"/>
                  </a:ext>
                </a:extLst>
              </p:cNvPr>
              <p:cNvSpPr/>
              <p:nvPr/>
            </p:nvSpPr>
            <p:spPr>
              <a:xfrm>
                <a:off x="-2692942" y="8237424"/>
                <a:ext cx="516193" cy="488281"/>
              </a:xfrm>
              <a:prstGeom prst="rect">
                <a:avLst/>
              </a:prstGeom>
              <a:solidFill>
                <a:srgbClr val="3F7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TextBox 112">
                <a:extLst>
                  <a:ext uri="{FF2B5EF4-FFF2-40B4-BE49-F238E27FC236}">
                    <a16:creationId xmlns:a16="http://schemas.microsoft.com/office/drawing/2014/main" id="{FFCC9BCB-0C0D-2B4B-AFA0-6FE3EE4B2638}"/>
                  </a:ext>
                </a:extLst>
              </p:cNvPr>
              <p:cNvSpPr txBox="1"/>
              <p:nvPr/>
            </p:nvSpPr>
            <p:spPr>
              <a:xfrm>
                <a:off x="-2127122" y="8289940"/>
                <a:ext cx="1875000" cy="369332"/>
              </a:xfrm>
              <a:prstGeom prst="rect">
                <a:avLst/>
              </a:prstGeom>
              <a:noFill/>
            </p:spPr>
            <p:txBody>
              <a:bodyPr wrap="none" rtlCol="0">
                <a:spAutoFit/>
              </a:bodyPr>
              <a:lstStyle/>
              <a:p>
                <a:r>
                  <a:rPr lang="en-US" dirty="0"/>
                  <a:t>Goal 13 RGB color</a:t>
                </a:r>
              </a:p>
            </p:txBody>
          </p:sp>
        </p:grpSp>
        <p:grpSp>
          <p:nvGrpSpPr>
            <p:cNvPr id="100" name="Group 99">
              <a:extLst>
                <a:ext uri="{FF2B5EF4-FFF2-40B4-BE49-F238E27FC236}">
                  <a16:creationId xmlns:a16="http://schemas.microsoft.com/office/drawing/2014/main" id="{CF044721-EE4F-ED41-9A9F-5FE23893492F}"/>
                </a:ext>
              </a:extLst>
            </p:cNvPr>
            <p:cNvGrpSpPr/>
            <p:nvPr/>
          </p:nvGrpSpPr>
          <p:grpSpPr>
            <a:xfrm>
              <a:off x="-2681801" y="8894244"/>
              <a:ext cx="2438395" cy="488281"/>
              <a:chOff x="-2681801" y="8894244"/>
              <a:chExt cx="2438395" cy="488281"/>
            </a:xfrm>
          </p:grpSpPr>
          <p:sp>
            <p:nvSpPr>
              <p:cNvPr id="110" name="Rectangle 109">
                <a:extLst>
                  <a:ext uri="{FF2B5EF4-FFF2-40B4-BE49-F238E27FC236}">
                    <a16:creationId xmlns:a16="http://schemas.microsoft.com/office/drawing/2014/main" id="{8391E40C-908A-9447-AC8E-24B4C81DDEDB}"/>
                  </a:ext>
                </a:extLst>
              </p:cNvPr>
              <p:cNvSpPr/>
              <p:nvPr/>
            </p:nvSpPr>
            <p:spPr>
              <a:xfrm>
                <a:off x="-2681801" y="8894244"/>
                <a:ext cx="516193" cy="488281"/>
              </a:xfrm>
              <a:prstGeom prst="rect">
                <a:avLst/>
              </a:prstGeom>
              <a:solidFill>
                <a:srgbClr val="0A9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TextBox 110">
                <a:extLst>
                  <a:ext uri="{FF2B5EF4-FFF2-40B4-BE49-F238E27FC236}">
                    <a16:creationId xmlns:a16="http://schemas.microsoft.com/office/drawing/2014/main" id="{F204E30A-1F6D-0946-80F9-5069ADA5FEB4}"/>
                  </a:ext>
                </a:extLst>
              </p:cNvPr>
              <p:cNvSpPr txBox="1"/>
              <p:nvPr/>
            </p:nvSpPr>
            <p:spPr>
              <a:xfrm>
                <a:off x="-2118406" y="8930686"/>
                <a:ext cx="1875000" cy="369332"/>
              </a:xfrm>
              <a:prstGeom prst="rect">
                <a:avLst/>
              </a:prstGeom>
              <a:noFill/>
            </p:spPr>
            <p:txBody>
              <a:bodyPr wrap="none" rtlCol="0">
                <a:spAutoFit/>
              </a:bodyPr>
              <a:lstStyle/>
              <a:p>
                <a:r>
                  <a:rPr lang="en-US" dirty="0"/>
                  <a:t>Goal 14 RGB color</a:t>
                </a:r>
              </a:p>
            </p:txBody>
          </p:sp>
        </p:grpSp>
        <p:grpSp>
          <p:nvGrpSpPr>
            <p:cNvPr id="101" name="Group 100">
              <a:extLst>
                <a:ext uri="{FF2B5EF4-FFF2-40B4-BE49-F238E27FC236}">
                  <a16:creationId xmlns:a16="http://schemas.microsoft.com/office/drawing/2014/main" id="{8B03550C-9CA4-2444-A849-EBF166F82FF9}"/>
                </a:ext>
              </a:extLst>
            </p:cNvPr>
            <p:cNvGrpSpPr/>
            <p:nvPr/>
          </p:nvGrpSpPr>
          <p:grpSpPr>
            <a:xfrm>
              <a:off x="-2676735" y="9540138"/>
              <a:ext cx="2455568" cy="488281"/>
              <a:chOff x="-2676735" y="9540138"/>
              <a:chExt cx="2455568" cy="488281"/>
            </a:xfrm>
          </p:grpSpPr>
          <p:sp>
            <p:nvSpPr>
              <p:cNvPr id="108" name="Rectangle 107">
                <a:extLst>
                  <a:ext uri="{FF2B5EF4-FFF2-40B4-BE49-F238E27FC236}">
                    <a16:creationId xmlns:a16="http://schemas.microsoft.com/office/drawing/2014/main" id="{84906118-425D-3C45-9D1F-346C3D6B142A}"/>
                  </a:ext>
                </a:extLst>
              </p:cNvPr>
              <p:cNvSpPr/>
              <p:nvPr/>
            </p:nvSpPr>
            <p:spPr>
              <a:xfrm>
                <a:off x="-2676735" y="9540138"/>
                <a:ext cx="516193" cy="488281"/>
              </a:xfrm>
              <a:prstGeom prst="rect">
                <a:avLst/>
              </a:prstGeom>
              <a:solidFill>
                <a:srgbClr val="56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TextBox 108">
                <a:extLst>
                  <a:ext uri="{FF2B5EF4-FFF2-40B4-BE49-F238E27FC236}">
                    <a16:creationId xmlns:a16="http://schemas.microsoft.com/office/drawing/2014/main" id="{6A99A082-6F7A-D449-A5F5-9F844D026D77}"/>
                  </a:ext>
                </a:extLst>
              </p:cNvPr>
              <p:cNvSpPr txBox="1"/>
              <p:nvPr/>
            </p:nvSpPr>
            <p:spPr>
              <a:xfrm>
                <a:off x="-2096167" y="9592654"/>
                <a:ext cx="1875000" cy="369332"/>
              </a:xfrm>
              <a:prstGeom prst="rect">
                <a:avLst/>
              </a:prstGeom>
              <a:noFill/>
            </p:spPr>
            <p:txBody>
              <a:bodyPr wrap="none" rtlCol="0">
                <a:spAutoFit/>
              </a:bodyPr>
              <a:lstStyle/>
              <a:p>
                <a:r>
                  <a:rPr lang="en-US" dirty="0"/>
                  <a:t>Goal 15 RGB color</a:t>
                </a:r>
              </a:p>
            </p:txBody>
          </p:sp>
        </p:grpSp>
        <p:grpSp>
          <p:nvGrpSpPr>
            <p:cNvPr id="102" name="Group 101">
              <a:extLst>
                <a:ext uri="{FF2B5EF4-FFF2-40B4-BE49-F238E27FC236}">
                  <a16:creationId xmlns:a16="http://schemas.microsoft.com/office/drawing/2014/main" id="{E44215A8-500E-DE40-8C0B-9C5881BDE613}"/>
                </a:ext>
              </a:extLst>
            </p:cNvPr>
            <p:cNvGrpSpPr/>
            <p:nvPr/>
          </p:nvGrpSpPr>
          <p:grpSpPr>
            <a:xfrm>
              <a:off x="-2666845" y="10193157"/>
              <a:ext cx="2537964" cy="488281"/>
              <a:chOff x="-2666845" y="10193157"/>
              <a:chExt cx="2537964" cy="488281"/>
            </a:xfrm>
          </p:grpSpPr>
          <p:sp>
            <p:nvSpPr>
              <p:cNvPr id="106" name="Rectangle 105">
                <a:extLst>
                  <a:ext uri="{FF2B5EF4-FFF2-40B4-BE49-F238E27FC236}">
                    <a16:creationId xmlns:a16="http://schemas.microsoft.com/office/drawing/2014/main" id="{D529E606-D53F-5C4B-A482-DEC732981211}"/>
                  </a:ext>
                </a:extLst>
              </p:cNvPr>
              <p:cNvSpPr/>
              <p:nvPr/>
            </p:nvSpPr>
            <p:spPr>
              <a:xfrm>
                <a:off x="-2666845" y="10193157"/>
                <a:ext cx="516193" cy="488281"/>
              </a:xfrm>
              <a:prstGeom prst="rect">
                <a:avLst/>
              </a:prstGeom>
              <a:solidFill>
                <a:srgbClr val="0068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TextBox 106">
                <a:extLst>
                  <a:ext uri="{FF2B5EF4-FFF2-40B4-BE49-F238E27FC236}">
                    <a16:creationId xmlns:a16="http://schemas.microsoft.com/office/drawing/2014/main" id="{000956A9-50CA-C145-BEF5-53D6FE38CA0D}"/>
                  </a:ext>
                </a:extLst>
              </p:cNvPr>
              <p:cNvSpPr txBox="1"/>
              <p:nvPr/>
            </p:nvSpPr>
            <p:spPr>
              <a:xfrm>
                <a:off x="-2056781" y="10230925"/>
                <a:ext cx="1927900" cy="369332"/>
              </a:xfrm>
              <a:prstGeom prst="rect">
                <a:avLst/>
              </a:prstGeom>
              <a:noFill/>
            </p:spPr>
            <p:txBody>
              <a:bodyPr wrap="none" rtlCol="0">
                <a:spAutoFit/>
              </a:bodyPr>
              <a:lstStyle/>
              <a:p>
                <a:r>
                  <a:rPr lang="en-US" dirty="0"/>
                  <a:t>Goal 16 RGB color</a:t>
                </a:r>
              </a:p>
            </p:txBody>
          </p:sp>
        </p:grpSp>
        <p:grpSp>
          <p:nvGrpSpPr>
            <p:cNvPr id="103" name="Group 102">
              <a:extLst>
                <a:ext uri="{FF2B5EF4-FFF2-40B4-BE49-F238E27FC236}">
                  <a16:creationId xmlns:a16="http://schemas.microsoft.com/office/drawing/2014/main" id="{EFF1893A-273C-AD41-8EE6-DD2C40149EC4}"/>
                </a:ext>
              </a:extLst>
            </p:cNvPr>
            <p:cNvGrpSpPr/>
            <p:nvPr/>
          </p:nvGrpSpPr>
          <p:grpSpPr>
            <a:xfrm>
              <a:off x="-2664617" y="10876310"/>
              <a:ext cx="2455568" cy="488281"/>
              <a:chOff x="-2664617" y="10876310"/>
              <a:chExt cx="2455568" cy="488281"/>
            </a:xfrm>
          </p:grpSpPr>
          <p:sp>
            <p:nvSpPr>
              <p:cNvPr id="104" name="Rectangle 103">
                <a:extLst>
                  <a:ext uri="{FF2B5EF4-FFF2-40B4-BE49-F238E27FC236}">
                    <a16:creationId xmlns:a16="http://schemas.microsoft.com/office/drawing/2014/main" id="{ECD9393D-9305-2849-822A-9C527E67AA15}"/>
                  </a:ext>
                </a:extLst>
              </p:cNvPr>
              <p:cNvSpPr/>
              <p:nvPr/>
            </p:nvSpPr>
            <p:spPr>
              <a:xfrm>
                <a:off x="-2664617" y="10876310"/>
                <a:ext cx="516193" cy="488281"/>
              </a:xfrm>
              <a:prstGeom prst="rect">
                <a:avLst/>
              </a:prstGeom>
              <a:solidFill>
                <a:srgbClr val="1948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TextBox 104">
                <a:extLst>
                  <a:ext uri="{FF2B5EF4-FFF2-40B4-BE49-F238E27FC236}">
                    <a16:creationId xmlns:a16="http://schemas.microsoft.com/office/drawing/2014/main" id="{10F06B70-336A-9E49-89B4-2C6436D3B271}"/>
                  </a:ext>
                </a:extLst>
              </p:cNvPr>
              <p:cNvSpPr txBox="1"/>
              <p:nvPr/>
            </p:nvSpPr>
            <p:spPr>
              <a:xfrm>
                <a:off x="-2084049" y="10928826"/>
                <a:ext cx="1875000" cy="369332"/>
              </a:xfrm>
              <a:prstGeom prst="rect">
                <a:avLst/>
              </a:prstGeom>
              <a:noFill/>
            </p:spPr>
            <p:txBody>
              <a:bodyPr wrap="none" rtlCol="0">
                <a:spAutoFit/>
              </a:bodyPr>
              <a:lstStyle/>
              <a:p>
                <a:r>
                  <a:rPr lang="en-US" dirty="0"/>
                  <a:t>Goal 17 RGB color</a:t>
                </a:r>
              </a:p>
            </p:txBody>
          </p:sp>
        </p:grpSp>
      </p:grpSp>
      <p:sp>
        <p:nvSpPr>
          <p:cNvPr id="85" name="TextBox 84">
            <a:extLst>
              <a:ext uri="{FF2B5EF4-FFF2-40B4-BE49-F238E27FC236}">
                <a16:creationId xmlns:a16="http://schemas.microsoft.com/office/drawing/2014/main" id="{C3F2871C-C283-614B-98D8-C4C31A721B66}"/>
              </a:ext>
            </a:extLst>
          </p:cNvPr>
          <p:cNvSpPr txBox="1"/>
          <p:nvPr/>
        </p:nvSpPr>
        <p:spPr>
          <a:xfrm>
            <a:off x="-6856179" y="251638"/>
            <a:ext cx="3177839" cy="7571303"/>
          </a:xfrm>
          <a:prstGeom prst="rect">
            <a:avLst/>
          </a:prstGeom>
          <a:noFill/>
        </p:spPr>
        <p:txBody>
          <a:bodyPr wrap="square" rtlCol="0">
            <a:spAutoFit/>
          </a:bodyPr>
          <a:lstStyle/>
          <a:p>
            <a:r>
              <a:rPr lang="en-US" b="1" dirty="0"/>
              <a:t>Colors</a:t>
            </a:r>
          </a:p>
          <a:p>
            <a:endParaRPr lang="en-US" b="1" dirty="0"/>
          </a:p>
          <a:p>
            <a:r>
              <a:rPr lang="en-US" dirty="0"/>
              <a:t>SDG colors for the Goals are also available as swatches in the ‘Shape Fill’ </a:t>
            </a:r>
            <a:r>
              <a:rPr lang="en-US" dirty="0">
                <a:sym typeface="Wingdings" pitchFamily="2" charset="2"/>
              </a:rPr>
              <a:t> ‘More Fill Colors’</a:t>
            </a:r>
            <a:r>
              <a:rPr lang="en-US" dirty="0"/>
              <a:t> </a:t>
            </a:r>
          </a:p>
          <a:p>
            <a:endParaRPr lang="en-US" dirty="0"/>
          </a:p>
          <a:p>
            <a:r>
              <a:rPr lang="en-US" dirty="0" err="1"/>
              <a:t>Powerpoint</a:t>
            </a:r>
            <a:r>
              <a:rPr lang="en-US" dirty="0"/>
              <a:t> works in RGB coloring (for screen/web). However, any icons that are imported from the toolkit are in CMYK (for print). The Goal colors are available as swatches in RGB if you want to change the icons to match. </a:t>
            </a:r>
          </a:p>
          <a:p>
            <a:endParaRPr lang="en-US" dirty="0"/>
          </a:p>
          <a:p>
            <a:r>
              <a:rPr lang="en-US" dirty="0"/>
              <a:t>However, if you will need CMYK coloring for the infographic, just adjust any of the colors under the ‘More Fill Colors’ or ‘More Colors’ </a:t>
            </a:r>
            <a:r>
              <a:rPr lang="en-US" dirty="0">
                <a:sym typeface="Wingdings" pitchFamily="2" charset="2"/>
              </a:rPr>
              <a:t> CMYK sliders. Use the guide found </a:t>
            </a:r>
            <a:r>
              <a:rPr lang="en-US" dirty="0">
                <a:sym typeface="Wingdings" pitchFamily="2" charset="2"/>
                <a:hlinkClick r:id="rId8"/>
              </a:rPr>
              <a:t>here</a:t>
            </a:r>
            <a:r>
              <a:rPr lang="en-US" dirty="0">
                <a:sym typeface="Wingdings" pitchFamily="2" charset="2"/>
              </a:rPr>
              <a:t> for the CMYK coloring. Please note that </a:t>
            </a:r>
            <a:r>
              <a:rPr lang="en-US" dirty="0" err="1">
                <a:sym typeface="Wingdings" pitchFamily="2" charset="2"/>
              </a:rPr>
              <a:t>Powerpoint</a:t>
            </a:r>
            <a:r>
              <a:rPr lang="en-US" dirty="0">
                <a:sym typeface="Wingdings" pitchFamily="2" charset="2"/>
              </a:rPr>
              <a:t> uses RGB coloring, so if printing the infographic, please keep in mind it may not come out exactly as it does on the screen.</a:t>
            </a:r>
            <a:endParaRPr lang="en-US" dirty="0"/>
          </a:p>
        </p:txBody>
      </p:sp>
      <p:sp>
        <p:nvSpPr>
          <p:cNvPr id="139" name="TextBox 138">
            <a:extLst>
              <a:ext uri="{FF2B5EF4-FFF2-40B4-BE49-F238E27FC236}">
                <a16:creationId xmlns:a16="http://schemas.microsoft.com/office/drawing/2014/main" id="{89EB6848-750A-8D48-BB6B-768A040BD41E}"/>
              </a:ext>
            </a:extLst>
          </p:cNvPr>
          <p:cNvSpPr txBox="1"/>
          <p:nvPr/>
        </p:nvSpPr>
        <p:spPr>
          <a:xfrm>
            <a:off x="8053753" y="37678"/>
            <a:ext cx="3177839" cy="3970318"/>
          </a:xfrm>
          <a:prstGeom prst="rect">
            <a:avLst/>
          </a:prstGeom>
          <a:noFill/>
        </p:spPr>
        <p:txBody>
          <a:bodyPr wrap="square" rtlCol="0">
            <a:spAutoFit/>
          </a:bodyPr>
          <a:lstStyle/>
          <a:p>
            <a:r>
              <a:rPr lang="en-US" b="1" dirty="0"/>
              <a:t>ICONS</a:t>
            </a:r>
          </a:p>
          <a:p>
            <a:endParaRPr lang="en-US" dirty="0"/>
          </a:p>
          <a:p>
            <a:r>
              <a:rPr lang="en-US" dirty="0"/>
              <a:t>You can use icons from the toolkit or from </a:t>
            </a:r>
            <a:r>
              <a:rPr lang="en-US" dirty="0" err="1"/>
              <a:t>Powerpoint</a:t>
            </a:r>
            <a:r>
              <a:rPr lang="en-US" dirty="0"/>
              <a:t>. </a:t>
            </a:r>
          </a:p>
          <a:p>
            <a:endParaRPr lang="en-US" dirty="0"/>
          </a:p>
          <a:p>
            <a:r>
              <a:rPr lang="en-US" dirty="0"/>
              <a:t>See Insert </a:t>
            </a:r>
            <a:r>
              <a:rPr lang="en-US" dirty="0">
                <a:sym typeface="Wingdings" pitchFamily="2" charset="2"/>
              </a:rPr>
              <a:t> Icons to use the icons in </a:t>
            </a:r>
            <a:r>
              <a:rPr lang="en-US" dirty="0" err="1">
                <a:sym typeface="Wingdings" pitchFamily="2" charset="2"/>
              </a:rPr>
              <a:t>Powerpoint</a:t>
            </a:r>
            <a:endParaRPr lang="en-US" dirty="0">
              <a:sym typeface="Wingdings" pitchFamily="2" charset="2"/>
            </a:endParaRPr>
          </a:p>
          <a:p>
            <a:endParaRPr lang="en-US" dirty="0">
              <a:sym typeface="Wingdings" pitchFamily="2" charset="2"/>
            </a:endParaRPr>
          </a:p>
          <a:p>
            <a:r>
              <a:rPr lang="en-US" dirty="0">
                <a:sym typeface="Wingdings" pitchFamily="2" charset="2"/>
              </a:rPr>
              <a:t>Insert picture  Picture from file to choose an icon from the toolkit to use.</a:t>
            </a:r>
          </a:p>
          <a:p>
            <a:endParaRPr lang="en-US" dirty="0">
              <a:sym typeface="Wingdings" pitchFamily="2" charset="2"/>
            </a:endParaRPr>
          </a:p>
          <a:p>
            <a:r>
              <a:rPr lang="en-US" dirty="0">
                <a:sym typeface="Wingdings" pitchFamily="2" charset="2"/>
              </a:rPr>
              <a:t>Or you can drag and drop the .</a:t>
            </a:r>
            <a:r>
              <a:rPr lang="en-US" dirty="0" err="1">
                <a:sym typeface="Wingdings" pitchFamily="2" charset="2"/>
              </a:rPr>
              <a:t>svg</a:t>
            </a:r>
            <a:r>
              <a:rPr lang="en-US" dirty="0">
                <a:sym typeface="Wingdings" pitchFamily="2" charset="2"/>
              </a:rPr>
              <a:t> icons from the toolkit.</a:t>
            </a:r>
          </a:p>
        </p:txBody>
      </p:sp>
      <p:sp>
        <p:nvSpPr>
          <p:cNvPr id="140" name="TextBox 139">
            <a:extLst>
              <a:ext uri="{FF2B5EF4-FFF2-40B4-BE49-F238E27FC236}">
                <a16:creationId xmlns:a16="http://schemas.microsoft.com/office/drawing/2014/main" id="{B3AD1949-5D24-F147-A5D8-7CEA90DB302F}"/>
              </a:ext>
            </a:extLst>
          </p:cNvPr>
          <p:cNvSpPr txBox="1"/>
          <p:nvPr/>
        </p:nvSpPr>
        <p:spPr>
          <a:xfrm>
            <a:off x="-6930449" y="11723586"/>
            <a:ext cx="6129994" cy="1754326"/>
          </a:xfrm>
          <a:prstGeom prst="rect">
            <a:avLst/>
          </a:prstGeom>
          <a:noFill/>
        </p:spPr>
        <p:txBody>
          <a:bodyPr wrap="square" rtlCol="0">
            <a:spAutoFit/>
          </a:bodyPr>
          <a:lstStyle/>
          <a:p>
            <a:r>
              <a:rPr lang="en-US" b="1" dirty="0"/>
              <a:t>Printing/Exporting to pdf</a:t>
            </a:r>
          </a:p>
          <a:p>
            <a:endParaRPr lang="en-US" dirty="0"/>
          </a:p>
          <a:p>
            <a:r>
              <a:rPr lang="en-US" dirty="0"/>
              <a:t>To create a pdf of the infographic, go to: </a:t>
            </a:r>
          </a:p>
          <a:p>
            <a:r>
              <a:rPr lang="en-US" dirty="0"/>
              <a:t>File </a:t>
            </a:r>
            <a:r>
              <a:rPr lang="en-US" dirty="0">
                <a:sym typeface="Wingdings" pitchFamily="2" charset="2"/>
              </a:rPr>
              <a:t> </a:t>
            </a:r>
            <a:r>
              <a:rPr lang="en-US" dirty="0"/>
              <a:t>Export </a:t>
            </a:r>
            <a:r>
              <a:rPr lang="en-US" dirty="0">
                <a:sym typeface="Wingdings" pitchFamily="2" charset="2"/>
              </a:rPr>
              <a:t> File Format: PDF </a:t>
            </a:r>
          </a:p>
          <a:p>
            <a:endParaRPr lang="en-US" dirty="0">
              <a:sym typeface="Wingdings" pitchFamily="2" charset="2"/>
            </a:endParaRPr>
          </a:p>
          <a:p>
            <a:r>
              <a:rPr lang="en-US" dirty="0">
                <a:sym typeface="Wingdings" pitchFamily="2" charset="2"/>
              </a:rPr>
              <a:t>This will save the pdf cropped to the full size.</a:t>
            </a:r>
            <a:r>
              <a:rPr lang="en-US" dirty="0"/>
              <a:t> </a:t>
            </a:r>
          </a:p>
        </p:txBody>
      </p:sp>
      <p:pic>
        <p:nvPicPr>
          <p:cNvPr id="26" name="Graphic 25">
            <a:extLst>
              <a:ext uri="{FF2B5EF4-FFF2-40B4-BE49-F238E27FC236}">
                <a16:creationId xmlns:a16="http://schemas.microsoft.com/office/drawing/2014/main" id="{88619817-B791-E843-B366-E4EFB99960A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73768" y="13360683"/>
            <a:ext cx="577735" cy="577735"/>
          </a:xfrm>
          <a:prstGeom prst="rect">
            <a:avLst/>
          </a:prstGeom>
        </p:spPr>
      </p:pic>
      <p:pic>
        <p:nvPicPr>
          <p:cNvPr id="36" name="Graphic 35">
            <a:extLst>
              <a:ext uri="{FF2B5EF4-FFF2-40B4-BE49-F238E27FC236}">
                <a16:creationId xmlns:a16="http://schemas.microsoft.com/office/drawing/2014/main" id="{63C5E113-221F-EE45-8A50-069E73C6E5D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69694" y="12361832"/>
            <a:ext cx="1714639" cy="1714639"/>
          </a:xfrm>
          <a:prstGeom prst="rect">
            <a:avLst/>
          </a:prstGeom>
        </p:spPr>
      </p:pic>
      <p:grpSp>
        <p:nvGrpSpPr>
          <p:cNvPr id="38" name="Group 37">
            <a:extLst>
              <a:ext uri="{FF2B5EF4-FFF2-40B4-BE49-F238E27FC236}">
                <a16:creationId xmlns:a16="http://schemas.microsoft.com/office/drawing/2014/main" id="{3DF139B0-C0FF-6F4F-B664-9700ECDD2191}"/>
              </a:ext>
            </a:extLst>
          </p:cNvPr>
          <p:cNvGrpSpPr/>
          <p:nvPr/>
        </p:nvGrpSpPr>
        <p:grpSpPr>
          <a:xfrm>
            <a:off x="1001116" y="4744391"/>
            <a:ext cx="1383217" cy="1383217"/>
            <a:chOff x="8563900" y="8107078"/>
            <a:chExt cx="1640456" cy="1640456"/>
          </a:xfrm>
        </p:grpSpPr>
        <p:sp>
          <p:nvSpPr>
            <p:cNvPr id="37" name="Oval 36">
              <a:extLst>
                <a:ext uri="{FF2B5EF4-FFF2-40B4-BE49-F238E27FC236}">
                  <a16:creationId xmlns:a16="http://schemas.microsoft.com/office/drawing/2014/main" id="{845C9DBF-21A8-0A4F-ADE2-9D85FC9C7E98}"/>
                </a:ext>
              </a:extLst>
            </p:cNvPr>
            <p:cNvSpPr/>
            <p:nvPr/>
          </p:nvSpPr>
          <p:spPr>
            <a:xfrm>
              <a:off x="8563900" y="8107078"/>
              <a:ext cx="1640456" cy="1640456"/>
            </a:xfrm>
            <a:prstGeom prst="ellipse">
              <a:avLst/>
            </a:prstGeom>
            <a:solidFill>
              <a:srgbClr val="26B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Graphic 33">
              <a:extLst>
                <a:ext uri="{FF2B5EF4-FFF2-40B4-BE49-F238E27FC236}">
                  <a16:creationId xmlns:a16="http://schemas.microsoft.com/office/drawing/2014/main" id="{970498D6-3B86-7F4E-86BB-F7FF710208A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869187" y="8385959"/>
              <a:ext cx="1029882" cy="1029882"/>
            </a:xfrm>
            <a:prstGeom prst="rect">
              <a:avLst/>
            </a:prstGeom>
          </p:spPr>
        </p:pic>
      </p:grpSp>
      <p:grpSp>
        <p:nvGrpSpPr>
          <p:cNvPr id="141" name="Group 140">
            <a:extLst>
              <a:ext uri="{FF2B5EF4-FFF2-40B4-BE49-F238E27FC236}">
                <a16:creationId xmlns:a16="http://schemas.microsoft.com/office/drawing/2014/main" id="{6D90E94D-5109-8B4F-AAAD-19BE9973A3AC}"/>
              </a:ext>
            </a:extLst>
          </p:cNvPr>
          <p:cNvGrpSpPr/>
          <p:nvPr/>
        </p:nvGrpSpPr>
        <p:grpSpPr>
          <a:xfrm>
            <a:off x="3287458" y="4730367"/>
            <a:ext cx="1383217" cy="1383217"/>
            <a:chOff x="8563900" y="8107078"/>
            <a:chExt cx="1640456" cy="1640456"/>
          </a:xfrm>
        </p:grpSpPr>
        <p:sp>
          <p:nvSpPr>
            <p:cNvPr id="142" name="Oval 141">
              <a:extLst>
                <a:ext uri="{FF2B5EF4-FFF2-40B4-BE49-F238E27FC236}">
                  <a16:creationId xmlns:a16="http://schemas.microsoft.com/office/drawing/2014/main" id="{9B723353-9806-4946-A2D5-A0ECF8C0633D}"/>
                </a:ext>
              </a:extLst>
            </p:cNvPr>
            <p:cNvSpPr/>
            <p:nvPr/>
          </p:nvSpPr>
          <p:spPr>
            <a:xfrm>
              <a:off x="8563900" y="8107078"/>
              <a:ext cx="1640456" cy="1640456"/>
            </a:xfrm>
            <a:prstGeom prst="ellipse">
              <a:avLst/>
            </a:prstGeom>
            <a:solidFill>
              <a:srgbClr val="26B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 name="Graphic 142">
              <a:extLst>
                <a:ext uri="{FF2B5EF4-FFF2-40B4-BE49-F238E27FC236}">
                  <a16:creationId xmlns:a16="http://schemas.microsoft.com/office/drawing/2014/main" id="{FB2B0C36-EA77-014C-BFBD-44E9FDBC467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869187" y="8385959"/>
              <a:ext cx="1029882" cy="1029882"/>
            </a:xfrm>
            <a:prstGeom prst="rect">
              <a:avLst/>
            </a:prstGeom>
          </p:spPr>
        </p:pic>
      </p:grpSp>
      <p:grpSp>
        <p:nvGrpSpPr>
          <p:cNvPr id="144" name="Group 143">
            <a:extLst>
              <a:ext uri="{FF2B5EF4-FFF2-40B4-BE49-F238E27FC236}">
                <a16:creationId xmlns:a16="http://schemas.microsoft.com/office/drawing/2014/main" id="{4CB8E30B-A53F-BA4A-AB51-FEF4B8DCB69A}"/>
              </a:ext>
            </a:extLst>
          </p:cNvPr>
          <p:cNvGrpSpPr/>
          <p:nvPr/>
        </p:nvGrpSpPr>
        <p:grpSpPr>
          <a:xfrm>
            <a:off x="5706020" y="4769997"/>
            <a:ext cx="1383217" cy="1383217"/>
            <a:chOff x="8563900" y="8107078"/>
            <a:chExt cx="1640456" cy="1640456"/>
          </a:xfrm>
        </p:grpSpPr>
        <p:sp>
          <p:nvSpPr>
            <p:cNvPr id="145" name="Oval 144">
              <a:extLst>
                <a:ext uri="{FF2B5EF4-FFF2-40B4-BE49-F238E27FC236}">
                  <a16:creationId xmlns:a16="http://schemas.microsoft.com/office/drawing/2014/main" id="{5A5EEB97-7BA0-2348-A31A-7121563BF53C}"/>
                </a:ext>
              </a:extLst>
            </p:cNvPr>
            <p:cNvSpPr/>
            <p:nvPr/>
          </p:nvSpPr>
          <p:spPr>
            <a:xfrm>
              <a:off x="8563900" y="8107078"/>
              <a:ext cx="1640456" cy="1640456"/>
            </a:xfrm>
            <a:prstGeom prst="ellipse">
              <a:avLst/>
            </a:prstGeom>
            <a:solidFill>
              <a:srgbClr val="26B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6" name="Graphic 145">
              <a:extLst>
                <a:ext uri="{FF2B5EF4-FFF2-40B4-BE49-F238E27FC236}">
                  <a16:creationId xmlns:a16="http://schemas.microsoft.com/office/drawing/2014/main" id="{9BFAAB30-6D2E-BF4E-88A8-03378CCCBEF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869187" y="8385959"/>
              <a:ext cx="1029882" cy="1029882"/>
            </a:xfrm>
            <a:prstGeom prst="rect">
              <a:avLst/>
            </a:prstGeom>
          </p:spPr>
        </p:pic>
      </p:grpSp>
    </p:spTree>
    <p:extLst>
      <p:ext uri="{BB962C8B-B14F-4D97-AF65-F5344CB8AC3E}">
        <p14:creationId xmlns:p14="http://schemas.microsoft.com/office/powerpoint/2010/main" val="15592947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483</TotalTime>
  <Words>422</Words>
  <Application>Microsoft Macintosh PowerPoint</Application>
  <PresentationFormat>Custom</PresentationFormat>
  <Paragraphs>66</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Lato</vt:lpstr>
      <vt:lpstr>Arial</vt:lpstr>
      <vt:lpstr>Calibri</vt:lpstr>
      <vt:lpstr>Calibri Light</vt:lpstr>
      <vt:lpstr>Office Theme</vt:lpstr>
      <vt:lpstr>Title goes here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Heather Page</dc:creator>
  <cp:lastModifiedBy>Heather Page</cp:lastModifiedBy>
  <cp:revision>13</cp:revision>
  <dcterms:created xsi:type="dcterms:W3CDTF">2021-08-03T13:33:25Z</dcterms:created>
  <dcterms:modified xsi:type="dcterms:W3CDTF">2021-09-13T14:50:59Z</dcterms:modified>
</cp:coreProperties>
</file>